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100" d="100"/>
          <a:sy n="100" d="100"/>
        </p:scale>
        <p:origin x="-72" y="1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271E-B73C-46B0-8819-53E926EAD5D6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6B3D9-9F9C-4B4E-9D88-69F1C1831D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33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57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7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64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4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4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6B3D9-9F9C-4B4E-9D88-69F1C1831DC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3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526CE1-3E74-4E58-B8E9-5EC581E200CC}" type="datetimeFigureOut">
              <a:rPr lang="de-DE" smtClean="0"/>
              <a:t>06.06.2013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C1357-BB65-4FB0-9BCA-E033E9267C6B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Gesunde</a:t>
            </a:r>
            <a:r>
              <a:rPr lang="de-DE" baseline="0" dirty="0" smtClean="0"/>
              <a:t> Ernährung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Übungspräsentation von </a:t>
            </a:r>
            <a:r>
              <a:rPr lang="de-DE" dirty="0" err="1" smtClean="0"/>
              <a:t>Augenbit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Obstsorten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Apfel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err="1" smtClean="0"/>
              <a:t>Jonagold</a:t>
            </a:r>
            <a:endParaRPr lang="de-DE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err="1" smtClean="0"/>
              <a:t>Braeburn</a:t>
            </a:r>
            <a:endParaRPr lang="de-DE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Birne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Beerenobst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Erdbeeren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Blaubeeren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de-DE" sz="2000" dirty="0" smtClean="0"/>
              <a:t>Johannisbeeren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2000" dirty="0" smtClean="0"/>
              <a:t>usw..</a:t>
            </a:r>
          </a:p>
        </p:txBody>
      </p:sp>
      <p:pic>
        <p:nvPicPr>
          <p:cNvPr id="5" name="Apfel Bild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772816"/>
            <a:ext cx="2399349" cy="1800000"/>
          </a:xfrm>
        </p:spPr>
      </p:pic>
      <p:pic>
        <p:nvPicPr>
          <p:cNvPr id="6" name="Birnen Bil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51" y="1773060"/>
            <a:ext cx="2399349" cy="1799511"/>
          </a:xfrm>
          <a:prstGeom prst="rect">
            <a:avLst/>
          </a:prstGeom>
        </p:spPr>
      </p:pic>
      <p:grpSp>
        <p:nvGrpSpPr>
          <p:cNvPr id="9" name="Beerenobst"/>
          <p:cNvGrpSpPr/>
          <p:nvPr/>
        </p:nvGrpSpPr>
        <p:grpSpPr>
          <a:xfrm>
            <a:off x="179512" y="3789040"/>
            <a:ext cx="4923988" cy="1799511"/>
            <a:chOff x="179512" y="3789040"/>
            <a:chExt cx="4923988" cy="1799511"/>
          </a:xfrm>
        </p:grpSpPr>
        <p:pic>
          <p:nvPicPr>
            <p:cNvPr id="7" name="Himbeeren Bild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151" y="3789040"/>
              <a:ext cx="2399349" cy="1799511"/>
            </a:xfrm>
            <a:prstGeom prst="rect">
              <a:avLst/>
            </a:prstGeom>
          </p:spPr>
        </p:pic>
        <p:pic>
          <p:nvPicPr>
            <p:cNvPr id="8" name="Erdbeeren Bil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789040"/>
              <a:ext cx="2399349" cy="1799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3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Äpfel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des Apfels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12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Carotinoid : 8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B6 : 50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Kalzium: 7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6 mg</a:t>
            </a:r>
            <a:endParaRPr lang="de-DE" sz="2000" dirty="0" smtClean="0">
              <a:effectLst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39391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Birne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einer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Birne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</a:t>
            </a:r>
            <a:r>
              <a:rPr lang="de-DE" sz="2000" dirty="0"/>
              <a:t>5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Beta-Carotin :  16µg</a:t>
            </a:r>
            <a:endParaRPr lang="de-DE" sz="2000" dirty="0" smtClean="0">
              <a:effectLst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B6 : </a:t>
            </a:r>
            <a:r>
              <a:rPr lang="de-DE" sz="2000" dirty="0" smtClean="0"/>
              <a:t>15 µg</a:t>
            </a:r>
            <a:endParaRPr lang="de-DE" sz="2000" dirty="0"/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Kalzium: 9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7 mg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6616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Nährstoffgehalt der </a:t>
            </a:r>
            <a:r>
              <a:rPr lang="de-DE" dirty="0" smtClean="0"/>
              <a:t>Erdbeere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Nährstoffgehalt einer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Birne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(bei 100 g)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C: 6</a:t>
            </a:r>
            <a:r>
              <a:rPr lang="de-DE" sz="2000" dirty="0" smtClean="0"/>
              <a:t>5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Eisen: 1mg</a:t>
            </a:r>
            <a:endParaRPr lang="de-DE" sz="2000" dirty="0" smtClean="0">
              <a:effectLst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E: 0,1 mg</a:t>
            </a:r>
            <a:endParaRPr lang="de-DE" sz="2000" dirty="0"/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Kalium: 145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</a:t>
            </a:r>
            <a:endParaRPr lang="de-DE" sz="2000" dirty="0" smtClean="0">
              <a:effectLst/>
            </a:endParaRPr>
          </a:p>
          <a:p>
            <a:pPr marL="742950" lvl="1" indent="-285750" rtl="0" eaLnBrk="1" fontAlgn="base" latinLnBrk="0" hangingPunct="1">
              <a:buFont typeface="Arial" pitchFamily="34" charset="0"/>
              <a:buChar char="•"/>
            </a:pP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Magnesium: 15 mg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8197"/>
            <a:ext cx="5102225" cy="3827706"/>
          </a:xfrm>
        </p:spPr>
      </p:pic>
    </p:spTree>
    <p:extLst>
      <p:ext uri="{BB962C8B-B14F-4D97-AF65-F5344CB8AC3E}">
        <p14:creationId xmlns:p14="http://schemas.microsoft.com/office/powerpoint/2010/main" val="811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so weiter ....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8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hea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keanos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124</Words>
  <Application>Microsoft Office PowerPoint</Application>
  <PresentationFormat>Bildschirmpräsentation (4:3)</PresentationFormat>
  <Paragraphs>40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Rhea</vt:lpstr>
      <vt:lpstr>Okeanos</vt:lpstr>
      <vt:lpstr>Gesunde Ernährung</vt:lpstr>
      <vt:lpstr>Obstsorten</vt:lpstr>
      <vt:lpstr>Nährstoffgehalt der Äpfel</vt:lpstr>
      <vt:lpstr>Nährstoffgehalt der Birne</vt:lpstr>
      <vt:lpstr>Nährstoffgehalt der Erdbeere</vt:lpstr>
      <vt:lpstr>Und so weiter 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SLG</dc:creator>
  <cp:lastModifiedBy>SLG</cp:lastModifiedBy>
  <cp:revision>23</cp:revision>
  <dcterms:created xsi:type="dcterms:W3CDTF">2013-04-24T13:32:21Z</dcterms:created>
  <dcterms:modified xsi:type="dcterms:W3CDTF">2013-06-06T08:44:06Z</dcterms:modified>
</cp:coreProperties>
</file>