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46" d="100"/>
          <a:sy n="46" d="100"/>
        </p:scale>
        <p:origin x="-10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271E-B73C-46B0-8819-53E926EAD5D6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6B3D9-9F9C-4B4E-9D88-69F1C1831D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33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57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7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64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4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4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3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526CE1-3E74-4E58-B8E9-5EC581E200CC}" type="datetimeFigureOut">
              <a:rPr lang="de-DE" smtClean="0"/>
              <a:t>03.05.2013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Gesunde</a:t>
            </a:r>
            <a:r>
              <a:rPr lang="de-DE" baseline="0" dirty="0" smtClean="0"/>
              <a:t> Ernährung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Übungspräsentation von </a:t>
            </a:r>
            <a:r>
              <a:rPr lang="de-DE" dirty="0" err="1" smtClean="0"/>
              <a:t>Augenbit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Obstsorten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Apfel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err="1" smtClean="0"/>
              <a:t>Jonagold</a:t>
            </a:r>
            <a:endParaRPr lang="de-DE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err="1" smtClean="0"/>
              <a:t>Braeburn</a:t>
            </a:r>
            <a:endParaRPr lang="de-DE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Birne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Beerenobst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smtClean="0"/>
              <a:t>Erdbeeren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smtClean="0"/>
              <a:t>Blaubeeren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smtClean="0"/>
              <a:t>Johannisbeeren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usw..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32703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Nährstoffgehalt der Äpfel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Nährstoffgehalt des Apfels (bei 100 g)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C: 12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Carotinoid : 8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B6 : 50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Kalzium: 7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Magnesium: 6 mg</a:t>
            </a:r>
            <a:endParaRPr lang="de-DE" sz="2000" dirty="0" smtClean="0">
              <a:effectLst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39391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Nährstoffgehalt der Birne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Nährstoffgehalt einer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Birne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(bei 100 g)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C: </a:t>
            </a:r>
            <a:r>
              <a:rPr lang="de-DE" sz="2000" dirty="0"/>
              <a:t>5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Beta-Carotin :  16µg</a:t>
            </a:r>
            <a:endParaRPr lang="de-DE" sz="2000" dirty="0" smtClean="0">
              <a:effectLst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B6 : </a:t>
            </a:r>
            <a:r>
              <a:rPr lang="de-DE" sz="2000" dirty="0" smtClean="0"/>
              <a:t>15 µg</a:t>
            </a:r>
            <a:endParaRPr lang="de-DE" sz="2000" dirty="0"/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Kalzium: 9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Magnesium: 7 mg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6616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Nährstoffgehalt der </a:t>
            </a:r>
            <a:r>
              <a:rPr lang="de-DE" dirty="0" smtClean="0"/>
              <a:t>Erdbeere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Nährstoffgehalt einer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Birne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(bei 100 g)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C: 6</a:t>
            </a:r>
            <a:r>
              <a:rPr lang="de-DE" sz="2000" dirty="0" smtClean="0"/>
              <a:t>5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Eisen: 1mg</a:t>
            </a:r>
            <a:endParaRPr lang="de-DE" sz="2000" dirty="0" smtClean="0">
              <a:effectLst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E: 0,1 mg</a:t>
            </a:r>
            <a:endParaRPr lang="de-DE" sz="2000" dirty="0"/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Kalium: 145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Magnesium: 15 mg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811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so weiter ....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hea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keanos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124</Words>
  <Application>Microsoft Office PowerPoint</Application>
  <PresentationFormat>Bildschirmpräsentation (4:3)</PresentationFormat>
  <Paragraphs>40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Rhea</vt:lpstr>
      <vt:lpstr>Okeanos</vt:lpstr>
      <vt:lpstr>Gesunde Ernährung</vt:lpstr>
      <vt:lpstr>Obstsorten</vt:lpstr>
      <vt:lpstr>Nährstoffgehalt der Äpfel</vt:lpstr>
      <vt:lpstr>Nährstoffgehalt der Birne</vt:lpstr>
      <vt:lpstr>Nährstoffgehalt der Erdbeere</vt:lpstr>
      <vt:lpstr>Und so weiter 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 Ernährung</dc:title>
  <dc:creator>SLG</dc:creator>
  <cp:lastModifiedBy>SLG</cp:lastModifiedBy>
  <cp:revision>15</cp:revision>
  <dcterms:created xsi:type="dcterms:W3CDTF">2013-04-24T13:32:21Z</dcterms:created>
  <dcterms:modified xsi:type="dcterms:W3CDTF">2013-05-03T14:28:55Z</dcterms:modified>
</cp:coreProperties>
</file>