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7" r:id="rId2"/>
  </p:sldMasterIdLst>
  <p:sldIdLst>
    <p:sldId id="279" r:id="rId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0" autoAdjust="0"/>
    <p:restoredTop sz="86410" autoAdjust="0"/>
  </p:normalViewPr>
  <p:slideViewPr>
    <p:cSldViewPr>
      <p:cViewPr varScale="1">
        <p:scale>
          <a:sx n="57" d="100"/>
          <a:sy n="57" d="100"/>
        </p:scale>
        <p:origin x="-64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2BF4E2-1362-4881-BE6A-785608435D1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23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E2F342-5318-408F-A92C-4D0121CF3BC6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312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3C385-184D-40F0-A6B9-74714657C573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1664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482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148483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8484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4848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148488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CE3E831-6416-4BC7-90DF-33F61746FFBA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14848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08CDBE-3985-4F75-9960-6F1086780BF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05768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BE8FA-D2E4-4483-83FB-CF3AF0D714B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7003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C7E91B-3EB6-4766-A470-2A1C43DA984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846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CFBE7-D825-4448-83B9-32F3CF72D96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3022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88230B-6768-4F28-9AA6-BE7F33A6B5C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34080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ADC9-4544-48F0-8A9E-AB412ECF451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5971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0074D4-8634-4145-B92E-E72C5E4019F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389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5C757-CD20-462F-93A8-744FCBD72322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83238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AD622-EE0E-43C5-AD39-B7735B002C88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52297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62B250-C324-450C-AAF1-80B7D5A5F9D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21271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17E79C-FBEA-4C23-9211-64068CD8C99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16310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49BE6B4-E2E1-46BE-A91E-4075038A8B3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5500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B9146-2FE2-4AA7-9C73-E67ACE7ADA5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7439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23D644-34E1-40F9-9C59-BB87A3543AA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855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06061-A3AF-429D-9686-CEB2D4237F2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219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6E0A7B-72E6-432E-9C73-983ECF17FC7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2141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75E1C-A8F1-4C99-BA74-0AC3FE5F4B1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5046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054D9-4D28-43D8-B7AF-9A10DE399D6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0803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83BA07-7806-4148-B0EC-AA5FA9A4C92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694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539FAD0-1E2B-4D00-9FAD-19C10F0E7621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458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47459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7460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4746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14746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14746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8638EEE0-1FC7-4915-9FFC-70E047D4202D}" type="slidenum">
              <a:rPr lang="de-DE"/>
              <a:pPr/>
              <a:t>‹Nr.›</a:t>
            </a:fld>
            <a:endParaRPr lang="de-D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Obstsorten	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20725" y="1655763"/>
            <a:ext cx="4103688" cy="4435475"/>
          </a:xfrm>
        </p:spPr>
        <p:txBody>
          <a:bodyPr/>
          <a:lstStyle/>
          <a:p>
            <a:r>
              <a:rPr lang="de-DE" sz="2800" dirty="0"/>
              <a:t>Äpfel</a:t>
            </a:r>
          </a:p>
          <a:p>
            <a:r>
              <a:rPr lang="de-DE" sz="2800" dirty="0"/>
              <a:t>Birnen</a:t>
            </a:r>
          </a:p>
          <a:p>
            <a:r>
              <a:rPr lang="de-DE" sz="2800" dirty="0"/>
              <a:t>Himbeeren</a:t>
            </a:r>
          </a:p>
          <a:p>
            <a:r>
              <a:rPr lang="de-DE" sz="2800" dirty="0"/>
              <a:t>Nektarinen</a:t>
            </a:r>
          </a:p>
          <a:p>
            <a:r>
              <a:rPr lang="de-DE" sz="2800" dirty="0"/>
              <a:t>Erdbeeren</a:t>
            </a:r>
          </a:p>
          <a:p>
            <a:r>
              <a:rPr lang="de-DE" sz="2800" dirty="0"/>
              <a:t>Bananen</a:t>
            </a:r>
          </a:p>
          <a:p>
            <a:r>
              <a:rPr lang="de-DE" sz="2800" dirty="0" smtClean="0"/>
              <a:t>Kiwi</a:t>
            </a:r>
            <a:endParaRPr lang="de-DE" sz="2800" dirty="0"/>
          </a:p>
        </p:txBody>
      </p:sp>
      <p:pic>
        <p:nvPicPr>
          <p:cNvPr id="168964" name="Picture 4" descr="Birn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1773238"/>
            <a:ext cx="2335213" cy="152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8965" name="Picture 5" descr="Erdbeer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573463"/>
            <a:ext cx="2232025" cy="1535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8966" name="Picture 6" descr="Banan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573463"/>
            <a:ext cx="2047875" cy="1535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8967" name="Picture 7" descr="Nektarin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1773238"/>
            <a:ext cx="2047875" cy="1535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hbehinderung-Mastr">
  <a:themeElements>
    <a:clrScheme name="Sehbehinderung-Mast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ehbehinderung-Mast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hbehinderung-Mast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hbehinderung-Mast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hbehinderung-Mast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hbehinderung-Mast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hbehinderung-Mast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hbehinderung-Mast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hbehinderung-Mast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hbehinderung-Mast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hbehinderung-Mast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hbehinderung-Mast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hbehinderung-Mast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hbehinderung-Mast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chlitz">
  <a:themeElements>
    <a:clrScheme name="Schlitz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chlitz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chlitz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litz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litz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litz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litz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litz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litz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litz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litz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</Words>
  <Application>Microsoft Office PowerPoint</Application>
  <PresentationFormat>Bildschirmpräsentation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Sehbehinderung-Mastr</vt:lpstr>
      <vt:lpstr>Schlitz</vt:lpstr>
      <vt:lpstr>Obstsorten </vt:lpstr>
    </vt:vector>
  </TitlesOfParts>
  <Company>Schloss-Schule Ilvesheim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</dc:title>
  <dc:creator>MBZ Ilvesheim</dc:creator>
  <cp:lastModifiedBy>SLG</cp:lastModifiedBy>
  <cp:revision>22</cp:revision>
  <dcterms:created xsi:type="dcterms:W3CDTF">2008-04-06T14:03:12Z</dcterms:created>
  <dcterms:modified xsi:type="dcterms:W3CDTF">2013-05-07T14:24:30Z</dcterms:modified>
</cp:coreProperties>
</file>