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61" r:id="rId4"/>
    <p:sldId id="257" r:id="rId5"/>
    <p:sldId id="259" r:id="rId6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0" autoAdjust="0"/>
    <p:restoredTop sz="86410" autoAdjust="0"/>
  </p:normalViewPr>
  <p:slideViewPr>
    <p:cSldViewPr>
      <p:cViewPr varScale="1">
        <p:scale>
          <a:sx n="44" d="100"/>
          <a:sy n="44" d="100"/>
        </p:scale>
        <p:origin x="-5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22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A2C5E30-CFEE-4EAB-9E60-BC21E2104246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8341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5F3644-5588-44B9-9DCF-1CE863401C35}" type="slidenum">
              <a:rPr lang="en-US"/>
              <a:pPr/>
              <a:t>1</a:t>
            </a:fld>
            <a:endParaRPr lang="en-US"/>
          </a:p>
        </p:txBody>
      </p:sp>
      <p:sp>
        <p:nvSpPr>
          <p:cNvPr id="133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497B84-14B5-43C9-9E47-A66EB1435C6B}" type="slidenum">
              <a:rPr lang="en-US"/>
              <a:pPr/>
              <a:t>2</a:t>
            </a:fld>
            <a:endParaRPr lang="en-US"/>
          </a:p>
        </p:txBody>
      </p:sp>
      <p:sp>
        <p:nvSpPr>
          <p:cNvPr id="15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C5E30-CFEE-4EAB-9E60-BC21E210424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744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FDBF08-7D24-4401-98F3-DEBA373B91DA}" type="slidenum">
              <a:rPr lang="en-US"/>
              <a:pPr/>
              <a:t>5</a:t>
            </a:fld>
            <a:endParaRPr lang="en-US"/>
          </a:p>
        </p:txBody>
      </p:sp>
      <p:sp>
        <p:nvSpPr>
          <p:cNvPr id="14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6F9112-276F-4239-ACA1-1C710CE6E1E9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7780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884419-FBE0-4E14-8541-0541EDE97D20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0953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D11650-E4A7-452E-BF06-85C6DD44595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6571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D90E81-4D4A-433C-AE27-65CC85A7639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0569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A31BD5-E551-4378-834D-C26D863CE8A7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451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8BEF9C-5518-4937-BB2E-ABB1C8B7BA3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779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B4F3DF-AA46-4251-97A2-719B4A0D2F6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1739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DB0C9A-468D-4F83-B7DC-0699FF391B73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1934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BB1496-2F88-4BE3-A498-E79A38CCD09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3104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22C73F-FD98-4B1F-946F-7D7B42DE0490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2125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878B7C-5A26-4208-8CB7-0E924552EA2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6330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3C185B5-6293-499B-962C-34EF966B4CC3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Eine leere Präsentation öffnen, Titel wählen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eventuell auch einen Untertitel schreiben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2. Folie: Überschrift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sz="2400" dirty="0"/>
              <a:t>Wie in Übung 1 beschrieben in der Gliederungsansicht arbeiten (wähle mit </a:t>
            </a:r>
            <a:r>
              <a:rPr lang="de-DE" sz="2400" dirty="0" smtClean="0"/>
              <a:t>[Strg]+[Shift]+[TAB] </a:t>
            </a:r>
            <a:r>
              <a:rPr lang="de-DE" sz="2400" dirty="0"/>
              <a:t>das Register Gliederung)</a:t>
            </a:r>
          </a:p>
          <a:p>
            <a:pPr>
              <a:lnSpc>
                <a:spcPct val="90000"/>
              </a:lnSpc>
            </a:pPr>
            <a:r>
              <a:rPr lang="de-DE" sz="2400" dirty="0"/>
              <a:t>Text schreiben </a:t>
            </a:r>
          </a:p>
          <a:p>
            <a:pPr>
              <a:lnSpc>
                <a:spcPct val="90000"/>
              </a:lnSpc>
            </a:pPr>
            <a:r>
              <a:rPr lang="de-DE" sz="2400" dirty="0"/>
              <a:t>Dieser wird in Form von Aufzählungspunkten geschrieben</a:t>
            </a:r>
          </a:p>
          <a:p>
            <a:pPr>
              <a:lnSpc>
                <a:spcPct val="90000"/>
              </a:lnSpc>
            </a:pPr>
            <a:r>
              <a:rPr lang="de-DE" sz="2400" dirty="0"/>
              <a:t>mit </a:t>
            </a:r>
            <a:r>
              <a:rPr lang="de-DE" sz="2400" dirty="0" smtClean="0"/>
              <a:t>[Eingabe] </a:t>
            </a:r>
            <a:r>
              <a:rPr lang="de-DE" sz="2400" dirty="0"/>
              <a:t>in den nächsten Aufzählungspunkt </a:t>
            </a:r>
            <a:r>
              <a:rPr lang="de-DE" sz="2400" dirty="0" smtClean="0"/>
              <a:t>springen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Autokorrektur-Option anpassen  [Alt]+[d],[o]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90000"/>
              </a:lnSpc>
            </a:pPr>
            <a:r>
              <a:rPr lang="de-DE" sz="2000" dirty="0" smtClean="0"/>
              <a:t>Mit [AB] zum Menüpunkt „Dokumentenprüfung“</a:t>
            </a:r>
          </a:p>
          <a:p>
            <a:pPr lvl="1">
              <a:lnSpc>
                <a:spcPct val="90000"/>
              </a:lnSpc>
            </a:pPr>
            <a:r>
              <a:rPr lang="de-DE" sz="2000" dirty="0" smtClean="0"/>
              <a:t>Mit [TAB] zu „</a:t>
            </a:r>
            <a:r>
              <a:rPr lang="de-DE" sz="2000" dirty="0" err="1" smtClean="0"/>
              <a:t>AutoKorrektur</a:t>
            </a:r>
            <a:r>
              <a:rPr lang="de-DE" sz="2000" dirty="0" smtClean="0"/>
              <a:t>-Optionen...“ , [Eingabe]</a:t>
            </a:r>
          </a:p>
          <a:p>
            <a:pPr lvl="1">
              <a:lnSpc>
                <a:spcPct val="90000"/>
              </a:lnSpc>
            </a:pPr>
            <a:r>
              <a:rPr lang="de-DE" sz="2000" dirty="0" smtClean="0"/>
              <a:t>Mit</a:t>
            </a:r>
            <a:r>
              <a:rPr lang="de-DE" sz="2000" baseline="0" dirty="0" smtClean="0"/>
              <a:t> [Strg]+[TAB] Registerkarte „Autoformat während der Eingabe“</a:t>
            </a:r>
          </a:p>
          <a:p>
            <a:pPr lvl="1">
              <a:lnSpc>
                <a:spcPct val="90000"/>
              </a:lnSpc>
            </a:pPr>
            <a:r>
              <a:rPr lang="de-DE" sz="2000" baseline="0" dirty="0" smtClean="0"/>
              <a:t>Mit [TAB] zu den Kontrollkästchen</a:t>
            </a:r>
            <a:endParaRPr lang="de-DE" sz="2000" dirty="0" smtClean="0"/>
          </a:p>
          <a:p>
            <a:pPr lvl="2">
              <a:lnSpc>
                <a:spcPct val="90000"/>
              </a:lnSpc>
            </a:pPr>
            <a:r>
              <a:rPr lang="de-DE" sz="1600" dirty="0" smtClean="0"/>
              <a:t>Titeltext an Platzhalter automatisch anpassen</a:t>
            </a:r>
          </a:p>
          <a:p>
            <a:pPr lvl="2">
              <a:lnSpc>
                <a:spcPct val="90000"/>
              </a:lnSpc>
            </a:pPr>
            <a:r>
              <a:rPr lang="de-DE" sz="1600" dirty="0" smtClean="0"/>
              <a:t>Untertiteltext an Platzhalter automatisch anpassen</a:t>
            </a:r>
          </a:p>
          <a:p>
            <a:pPr lvl="1">
              <a:lnSpc>
                <a:spcPct val="90000"/>
              </a:lnSpc>
            </a:pPr>
            <a:r>
              <a:rPr lang="de-DE" sz="2000" dirty="0" smtClean="0"/>
              <a:t>Beide mit [Leer</a:t>
            </a:r>
            <a:r>
              <a:rPr lang="de-DE" sz="2000" baseline="0" dirty="0" smtClean="0"/>
              <a:t>] aktivieren.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4226111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Formatierungen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de-DE" b="1" dirty="0"/>
              <a:t> geeignet:</a:t>
            </a:r>
          </a:p>
          <a:p>
            <a:pPr lvl="1"/>
            <a:r>
              <a:rPr lang="de-DE" b="1" dirty="0"/>
              <a:t>fett </a:t>
            </a:r>
            <a:r>
              <a:rPr lang="de-DE" b="1" dirty="0" smtClean="0"/>
              <a:t>([Alt]+[Shift]+[f])</a:t>
            </a:r>
            <a:endParaRPr lang="de-DE" b="1" dirty="0"/>
          </a:p>
          <a:p>
            <a:endParaRPr lang="de-DE" b="1" dirty="0"/>
          </a:p>
          <a:p>
            <a:r>
              <a:rPr lang="de-DE" b="1" dirty="0"/>
              <a:t>weniger geeignet:</a:t>
            </a:r>
          </a:p>
          <a:p>
            <a:pPr lvl="1"/>
            <a:r>
              <a:rPr lang="de-D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schattiert</a:t>
            </a:r>
            <a:r>
              <a:rPr lang="de-DE" dirty="0"/>
              <a:t> </a:t>
            </a:r>
            <a:r>
              <a:rPr lang="de-DE" dirty="0" smtClean="0"/>
              <a:t>([Alt]+[r],[5])</a:t>
            </a:r>
            <a:endParaRPr lang="de-DE" dirty="0"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rgbClr val="FFFFFF"/>
                  </a:outerShdw>
                </a:cont>
                <a:cont type="tree" name="">
                  <a:effect ref="fillLine"/>
                  <a:outerShdw dist="38100" dir="2700000" algn="tl">
                    <a:srgbClr val="999999"/>
                  </a:outerShdw>
                </a:cont>
                <a:effect ref="fillLine"/>
              </a:effectDag>
            </a:endParaRPr>
          </a:p>
          <a:p>
            <a:pPr lvl="1"/>
            <a:r>
              <a:rPr lang="de-DE" u="sng" dirty="0"/>
              <a:t>unterstrichen </a:t>
            </a:r>
            <a:r>
              <a:rPr lang="de-DE" dirty="0" smtClean="0"/>
              <a:t>([Alt]+[Shift]+[u])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rgbClr val="FF0000"/>
                </a:solidFill>
              </a:rPr>
              <a:t>Farbe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800" dirty="0"/>
              <a:t> Menü </a:t>
            </a:r>
            <a:r>
              <a:rPr lang="de-DE" sz="2800" dirty="0" smtClean="0"/>
              <a:t>Schriftfarbe ([Alt]+[r],[f][b])</a:t>
            </a:r>
            <a:endParaRPr lang="de-DE" sz="2400" dirty="0"/>
          </a:p>
          <a:p>
            <a:pPr lvl="1"/>
            <a:r>
              <a:rPr lang="de-DE" sz="2400" dirty="0"/>
              <a:t>mit </a:t>
            </a:r>
            <a:r>
              <a:rPr lang="de-DE" sz="2400" dirty="0" smtClean="0"/>
              <a:t>[AB ] zwischen </a:t>
            </a:r>
            <a:r>
              <a:rPr lang="de-DE" sz="2400" dirty="0"/>
              <a:t>voreingestellten Farben wählen</a:t>
            </a:r>
          </a:p>
          <a:p>
            <a:pPr lvl="1"/>
            <a:r>
              <a:rPr lang="de-DE" sz="2400" dirty="0"/>
              <a:t>oder </a:t>
            </a:r>
            <a:r>
              <a:rPr lang="de-DE" sz="2400" dirty="0" smtClean="0"/>
              <a:t>„WEITERE </a:t>
            </a:r>
            <a:r>
              <a:rPr lang="de-DE" sz="2400" dirty="0"/>
              <a:t>FARBEN</a:t>
            </a:r>
            <a:r>
              <a:rPr lang="de-DE" sz="2400" dirty="0" smtClean="0"/>
              <a:t>...“ wählen</a:t>
            </a:r>
          </a:p>
          <a:p>
            <a:pPr lvl="1"/>
            <a:r>
              <a:rPr lang="de-DE" sz="2400" dirty="0" smtClean="0"/>
              <a:t>Dort den Register "Benutzerdefiniert"  ([Strg]+[TAB]</a:t>
            </a:r>
            <a:r>
              <a:rPr lang="de-DE" sz="2400" baseline="0" dirty="0" smtClean="0"/>
              <a:t> ) </a:t>
            </a:r>
            <a:r>
              <a:rPr lang="de-DE" sz="2400" dirty="0" smtClean="0"/>
              <a:t>wählen</a:t>
            </a:r>
          </a:p>
          <a:p>
            <a:pPr lvl="1"/>
            <a:r>
              <a:rPr lang="de-DE" sz="2400" dirty="0" smtClean="0"/>
              <a:t>Die </a:t>
            </a:r>
            <a:r>
              <a:rPr lang="de-DE" sz="2400" dirty="0"/>
              <a:t>Farben rot, grün und blau können als Farbwert (RGB) folgendermaßen eingegeben werden:</a:t>
            </a:r>
          </a:p>
          <a:p>
            <a:pPr lvl="2"/>
            <a:r>
              <a:rPr lang="de-DE" sz="2000" dirty="0">
                <a:solidFill>
                  <a:srgbClr val="FF0000"/>
                </a:solidFill>
              </a:rPr>
              <a:t>Rot (Rot 255, Grün 0, Blau 0)</a:t>
            </a:r>
          </a:p>
          <a:p>
            <a:pPr lvl="2"/>
            <a:r>
              <a:rPr lang="de-DE" sz="2000" dirty="0">
                <a:solidFill>
                  <a:srgbClr val="00FF00"/>
                </a:solidFill>
              </a:rPr>
              <a:t>Grün (Grün 255, Rot 0, Blau 0)</a:t>
            </a:r>
          </a:p>
          <a:p>
            <a:pPr lvl="2"/>
            <a:r>
              <a:rPr lang="de-DE" sz="2000" dirty="0">
                <a:solidFill>
                  <a:srgbClr val="0000FF"/>
                </a:solidFill>
              </a:rPr>
              <a:t>Blau (Blau 255, rot 0, grün 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250</Words>
  <Application>Microsoft Office PowerPoint</Application>
  <PresentationFormat>Bildschirmpräsentation (4:3)</PresentationFormat>
  <Paragraphs>35</Paragraphs>
  <Slides>5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7" baseType="lpstr">
      <vt:lpstr>Arial</vt:lpstr>
      <vt:lpstr>Standarddesign</vt:lpstr>
      <vt:lpstr>Eine leere Präsentation öffnen, Titel wählen</vt:lpstr>
      <vt:lpstr>2. Folie: Überschrift</vt:lpstr>
      <vt:lpstr>Autokorrektur-Option anpassen  [Alt]+[d],[o]</vt:lpstr>
      <vt:lpstr>Formatierungen</vt:lpstr>
      <vt:lpstr>Farbe</vt:lpstr>
    </vt:vector>
  </TitlesOfParts>
  <Company>Schloss-Schule-Ilvesheim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Eine leere Präsentation öffnen, Titel wählen</dc:title>
  <dc:creator>SSI</dc:creator>
  <cp:lastModifiedBy>SLG</cp:lastModifiedBy>
  <cp:revision>9</cp:revision>
  <dcterms:created xsi:type="dcterms:W3CDTF">2008-05-22T15:13:29Z</dcterms:created>
  <dcterms:modified xsi:type="dcterms:W3CDTF">2013-04-23T10:43:42Z</dcterms:modified>
</cp:coreProperties>
</file>