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/>
    <p:restoredTop sz="86410"/>
  </p:normalViewPr>
  <p:slideViewPr>
    <p:cSldViewPr>
      <p:cViewPr varScale="1">
        <p:scale>
          <a:sx n="50" d="100"/>
          <a:sy n="50" d="100"/>
        </p:scale>
        <p:origin x="-8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FDD310-1B78-4EDD-8CF4-63E04A0638F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A46969A-A926-44A3-9AD1-A076C2532DE9}">
      <dgm:prSet phldrT="[Text]"/>
      <dgm:spPr/>
      <dgm:t>
        <a:bodyPr/>
        <a:lstStyle/>
        <a:p>
          <a:r>
            <a:rPr lang="de-DE" dirty="0" smtClean="0"/>
            <a:t>Rektor Maier</a:t>
          </a:r>
          <a:endParaRPr lang="de-DE" dirty="0"/>
        </a:p>
      </dgm:t>
    </dgm:pt>
    <dgm:pt modelId="{FA36EA5A-ECCA-4435-9D68-DBA42788CCD0}" type="parTrans" cxnId="{14CC85DF-A1E8-43B0-BCD1-3BEF250E6380}">
      <dgm:prSet/>
      <dgm:spPr/>
      <dgm:t>
        <a:bodyPr/>
        <a:lstStyle/>
        <a:p>
          <a:endParaRPr lang="de-DE"/>
        </a:p>
      </dgm:t>
    </dgm:pt>
    <dgm:pt modelId="{50CB95C9-541C-4366-9565-21B0559F7E26}" type="sibTrans" cxnId="{14CC85DF-A1E8-43B0-BCD1-3BEF250E6380}">
      <dgm:prSet/>
      <dgm:spPr/>
      <dgm:t>
        <a:bodyPr/>
        <a:lstStyle/>
        <a:p>
          <a:endParaRPr lang="de-DE"/>
        </a:p>
      </dgm:t>
    </dgm:pt>
    <dgm:pt modelId="{C5E2A43E-BFB2-4690-A115-C9F8E0022B38}" type="asst">
      <dgm:prSet phldrT="[Text]"/>
      <dgm:spPr/>
      <dgm:t>
        <a:bodyPr/>
        <a:lstStyle/>
        <a:p>
          <a:r>
            <a:rPr lang="de-DE" dirty="0" smtClean="0"/>
            <a:t>Stellv. Rektorin Hauser</a:t>
          </a:r>
          <a:endParaRPr lang="de-DE" dirty="0"/>
        </a:p>
      </dgm:t>
    </dgm:pt>
    <dgm:pt modelId="{1D6B3FC4-428B-4B66-A584-2B3E1F7B6090}" type="parTrans" cxnId="{2813BC8A-6A1E-442E-AAE7-958DC93F6171}">
      <dgm:prSet/>
      <dgm:spPr/>
      <dgm:t>
        <a:bodyPr/>
        <a:lstStyle/>
        <a:p>
          <a:endParaRPr lang="de-DE"/>
        </a:p>
      </dgm:t>
    </dgm:pt>
    <dgm:pt modelId="{D36A787B-78AF-48C8-B6A1-8FF4734557F0}" type="sibTrans" cxnId="{2813BC8A-6A1E-442E-AAE7-958DC93F6171}">
      <dgm:prSet/>
      <dgm:spPr/>
      <dgm:t>
        <a:bodyPr/>
        <a:lstStyle/>
        <a:p>
          <a:endParaRPr lang="de-DE"/>
        </a:p>
      </dgm:t>
    </dgm:pt>
    <dgm:pt modelId="{CDC4A04A-BC17-46A4-8325-01BB3C14815C}">
      <dgm:prSet phldrT="[Text]"/>
      <dgm:spPr/>
      <dgm:t>
        <a:bodyPr/>
        <a:lstStyle/>
        <a:p>
          <a:r>
            <a:rPr lang="de-DE" dirty="0" smtClean="0"/>
            <a:t>GS Rektor Franz</a:t>
          </a:r>
          <a:endParaRPr lang="de-DE" dirty="0"/>
        </a:p>
      </dgm:t>
    </dgm:pt>
    <dgm:pt modelId="{84FCE3B4-E3EB-47EF-8B56-C1A683800939}" type="parTrans" cxnId="{A8F8A21F-1B2D-4C09-8C57-E0DBD65E92A1}">
      <dgm:prSet/>
      <dgm:spPr/>
      <dgm:t>
        <a:bodyPr/>
        <a:lstStyle/>
        <a:p>
          <a:endParaRPr lang="de-DE"/>
        </a:p>
      </dgm:t>
    </dgm:pt>
    <dgm:pt modelId="{538F939E-8EF2-48F5-AD04-D85C6F0F9F20}" type="sibTrans" cxnId="{A8F8A21F-1B2D-4C09-8C57-E0DBD65E92A1}">
      <dgm:prSet/>
      <dgm:spPr/>
      <dgm:t>
        <a:bodyPr/>
        <a:lstStyle/>
        <a:p>
          <a:endParaRPr lang="de-DE"/>
        </a:p>
      </dgm:t>
    </dgm:pt>
    <dgm:pt modelId="{6F325F4D-09C6-4B08-B39C-1693B57867AC}">
      <dgm:prSet phldrT="[Text]"/>
      <dgm:spPr/>
      <dgm:t>
        <a:bodyPr/>
        <a:lstStyle/>
        <a:p>
          <a:r>
            <a:rPr lang="de-DE" dirty="0" smtClean="0"/>
            <a:t>10 GS Lehrer</a:t>
          </a:r>
          <a:endParaRPr lang="de-DE" dirty="0"/>
        </a:p>
      </dgm:t>
    </dgm:pt>
    <dgm:pt modelId="{B970D3A7-A08E-4BAD-B652-F1DEA5B08867}" type="parTrans" cxnId="{07939978-F83F-4305-A28A-4793257924DF}">
      <dgm:prSet/>
      <dgm:spPr/>
      <dgm:t>
        <a:bodyPr/>
        <a:lstStyle/>
        <a:p>
          <a:endParaRPr lang="de-DE"/>
        </a:p>
      </dgm:t>
    </dgm:pt>
    <dgm:pt modelId="{CEE13F1C-4FEE-4543-B882-BF62A6228413}" type="sibTrans" cxnId="{07939978-F83F-4305-A28A-4793257924DF}">
      <dgm:prSet/>
      <dgm:spPr/>
      <dgm:t>
        <a:bodyPr/>
        <a:lstStyle/>
        <a:p>
          <a:endParaRPr lang="de-DE"/>
        </a:p>
      </dgm:t>
    </dgm:pt>
    <dgm:pt modelId="{6915F75B-BB25-440D-AA2F-4BCBBDE22335}">
      <dgm:prSet phldrT="[Text]"/>
      <dgm:spPr/>
      <dgm:t>
        <a:bodyPr/>
        <a:lstStyle/>
        <a:p>
          <a:r>
            <a:rPr lang="de-DE" dirty="0" smtClean="0"/>
            <a:t>HS Rektorin Schmid</a:t>
          </a:r>
          <a:endParaRPr lang="de-DE" dirty="0"/>
        </a:p>
      </dgm:t>
    </dgm:pt>
    <dgm:pt modelId="{E798EFFF-EC1C-4685-ACE1-24FA43DEFE0B}" type="parTrans" cxnId="{CDFBDD37-8F05-4884-8D6D-F97FF89C2059}">
      <dgm:prSet/>
      <dgm:spPr/>
      <dgm:t>
        <a:bodyPr/>
        <a:lstStyle/>
        <a:p>
          <a:endParaRPr lang="de-DE"/>
        </a:p>
      </dgm:t>
    </dgm:pt>
    <dgm:pt modelId="{95D1635A-BE92-44BA-9801-CA759E980CD1}" type="sibTrans" cxnId="{CDFBDD37-8F05-4884-8D6D-F97FF89C2059}">
      <dgm:prSet/>
      <dgm:spPr/>
      <dgm:t>
        <a:bodyPr/>
        <a:lstStyle/>
        <a:p>
          <a:endParaRPr lang="de-DE"/>
        </a:p>
      </dgm:t>
    </dgm:pt>
    <dgm:pt modelId="{6476D1D3-69DE-4148-8817-5CFC338A71CB}">
      <dgm:prSet phldrT="[Text]"/>
      <dgm:spPr/>
      <dgm:t>
        <a:bodyPr/>
        <a:lstStyle/>
        <a:p>
          <a:r>
            <a:rPr lang="de-DE" dirty="0" smtClean="0"/>
            <a:t>20 </a:t>
          </a:r>
          <a:r>
            <a:rPr lang="de-DE" smtClean="0"/>
            <a:t>HS Lehrer</a:t>
          </a:r>
          <a:endParaRPr lang="de-DE" dirty="0"/>
        </a:p>
      </dgm:t>
    </dgm:pt>
    <dgm:pt modelId="{3BBF4314-5D5D-4253-9F84-E1F0B10DC659}" type="parTrans" cxnId="{9667AA9C-469B-4E5F-9217-A1A37BDA4B4A}">
      <dgm:prSet/>
      <dgm:spPr/>
      <dgm:t>
        <a:bodyPr/>
        <a:lstStyle/>
        <a:p>
          <a:endParaRPr lang="de-DE"/>
        </a:p>
      </dgm:t>
    </dgm:pt>
    <dgm:pt modelId="{63E3CD97-6136-4D03-AEA4-A34A3BCE29BA}" type="sibTrans" cxnId="{9667AA9C-469B-4E5F-9217-A1A37BDA4B4A}">
      <dgm:prSet/>
      <dgm:spPr/>
      <dgm:t>
        <a:bodyPr/>
        <a:lstStyle/>
        <a:p>
          <a:endParaRPr lang="de-DE"/>
        </a:p>
      </dgm:t>
    </dgm:pt>
    <dgm:pt modelId="{A0B5D4BE-B5EA-42B6-AF9B-C357CE22B98D}" type="pres">
      <dgm:prSet presAssocID="{FAFDD310-1B78-4EDD-8CF4-63E04A0638F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DE"/>
        </a:p>
      </dgm:t>
    </dgm:pt>
    <dgm:pt modelId="{073C429D-41B0-45DA-97B7-DC73892C42CA}" type="pres">
      <dgm:prSet presAssocID="{9A46969A-A926-44A3-9AD1-A076C2532DE9}" presName="hierRoot1" presStyleCnt="0">
        <dgm:presLayoutVars>
          <dgm:hierBranch val="init"/>
        </dgm:presLayoutVars>
      </dgm:prSet>
      <dgm:spPr/>
    </dgm:pt>
    <dgm:pt modelId="{412C1975-F9DA-4809-82CB-BC5923FB83B5}" type="pres">
      <dgm:prSet presAssocID="{9A46969A-A926-44A3-9AD1-A076C2532DE9}" presName="rootComposite1" presStyleCnt="0"/>
      <dgm:spPr/>
    </dgm:pt>
    <dgm:pt modelId="{C66A4B16-6288-4ACD-8CA4-A5BB1BC71E1B}" type="pres">
      <dgm:prSet presAssocID="{9A46969A-A926-44A3-9AD1-A076C2532DE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EB11CDF0-9E00-4CD1-8E1B-A09250CC0290}" type="pres">
      <dgm:prSet presAssocID="{9A46969A-A926-44A3-9AD1-A076C2532DE9}" presName="rootConnector1" presStyleLbl="node1" presStyleIdx="0" presStyleCnt="0"/>
      <dgm:spPr/>
      <dgm:t>
        <a:bodyPr/>
        <a:lstStyle/>
        <a:p>
          <a:endParaRPr lang="de-DE"/>
        </a:p>
      </dgm:t>
    </dgm:pt>
    <dgm:pt modelId="{97DB09ED-F56B-40C3-A0E9-084384302686}" type="pres">
      <dgm:prSet presAssocID="{9A46969A-A926-44A3-9AD1-A076C2532DE9}" presName="hierChild2" presStyleCnt="0"/>
      <dgm:spPr/>
    </dgm:pt>
    <dgm:pt modelId="{4AB95CAD-CBDF-4FC7-B8A3-23667CACD9C1}" type="pres">
      <dgm:prSet presAssocID="{84FCE3B4-E3EB-47EF-8B56-C1A683800939}" presName="Name37" presStyleLbl="parChTrans1D2" presStyleIdx="0" presStyleCnt="3"/>
      <dgm:spPr/>
      <dgm:t>
        <a:bodyPr/>
        <a:lstStyle/>
        <a:p>
          <a:endParaRPr lang="de-DE"/>
        </a:p>
      </dgm:t>
    </dgm:pt>
    <dgm:pt modelId="{D84DD97B-0598-4C90-83F7-D64B42CA279F}" type="pres">
      <dgm:prSet presAssocID="{CDC4A04A-BC17-46A4-8325-01BB3C14815C}" presName="hierRoot2" presStyleCnt="0">
        <dgm:presLayoutVars>
          <dgm:hierBranch val="init"/>
        </dgm:presLayoutVars>
      </dgm:prSet>
      <dgm:spPr/>
    </dgm:pt>
    <dgm:pt modelId="{3AA7C7E4-9AEB-48D1-B597-36862491C2C2}" type="pres">
      <dgm:prSet presAssocID="{CDC4A04A-BC17-46A4-8325-01BB3C14815C}" presName="rootComposite" presStyleCnt="0"/>
      <dgm:spPr/>
    </dgm:pt>
    <dgm:pt modelId="{D345FF7A-3A96-485B-AE17-0EB616DF005C}" type="pres">
      <dgm:prSet presAssocID="{CDC4A04A-BC17-46A4-8325-01BB3C14815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8E901943-C947-46F9-ADF4-F298E20F9D5C}" type="pres">
      <dgm:prSet presAssocID="{CDC4A04A-BC17-46A4-8325-01BB3C14815C}" presName="rootConnector" presStyleLbl="node2" presStyleIdx="0" presStyleCnt="2"/>
      <dgm:spPr/>
      <dgm:t>
        <a:bodyPr/>
        <a:lstStyle/>
        <a:p>
          <a:endParaRPr lang="de-DE"/>
        </a:p>
      </dgm:t>
    </dgm:pt>
    <dgm:pt modelId="{B3A00D43-63D4-4AC9-BED7-29055BA8B385}" type="pres">
      <dgm:prSet presAssocID="{CDC4A04A-BC17-46A4-8325-01BB3C14815C}" presName="hierChild4" presStyleCnt="0"/>
      <dgm:spPr/>
    </dgm:pt>
    <dgm:pt modelId="{6A80FB2E-0576-410E-97F6-13AE730CAA30}" type="pres">
      <dgm:prSet presAssocID="{B970D3A7-A08E-4BAD-B652-F1DEA5B08867}" presName="Name37" presStyleLbl="parChTrans1D3" presStyleIdx="0" presStyleCnt="2"/>
      <dgm:spPr/>
      <dgm:t>
        <a:bodyPr/>
        <a:lstStyle/>
        <a:p>
          <a:endParaRPr lang="de-DE"/>
        </a:p>
      </dgm:t>
    </dgm:pt>
    <dgm:pt modelId="{28163BC3-4631-4140-B45E-51BEE406B6CA}" type="pres">
      <dgm:prSet presAssocID="{6F325F4D-09C6-4B08-B39C-1693B57867AC}" presName="hierRoot2" presStyleCnt="0">
        <dgm:presLayoutVars>
          <dgm:hierBranch val="init"/>
        </dgm:presLayoutVars>
      </dgm:prSet>
      <dgm:spPr/>
    </dgm:pt>
    <dgm:pt modelId="{49B3B583-1895-4394-B2D7-A79702039C66}" type="pres">
      <dgm:prSet presAssocID="{6F325F4D-09C6-4B08-B39C-1693B57867AC}" presName="rootComposite" presStyleCnt="0"/>
      <dgm:spPr/>
    </dgm:pt>
    <dgm:pt modelId="{AFF1EFE4-FA7F-4223-BC36-0917DFB2F449}" type="pres">
      <dgm:prSet presAssocID="{6F325F4D-09C6-4B08-B39C-1693B57867A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DF95DEFF-4363-4D01-A131-F09242529598}" type="pres">
      <dgm:prSet presAssocID="{6F325F4D-09C6-4B08-B39C-1693B57867AC}" presName="rootConnector" presStyleLbl="node3" presStyleIdx="0" presStyleCnt="2"/>
      <dgm:spPr/>
      <dgm:t>
        <a:bodyPr/>
        <a:lstStyle/>
        <a:p>
          <a:endParaRPr lang="de-DE"/>
        </a:p>
      </dgm:t>
    </dgm:pt>
    <dgm:pt modelId="{9652AC93-474E-445C-88E3-D47CBF44D01C}" type="pres">
      <dgm:prSet presAssocID="{6F325F4D-09C6-4B08-B39C-1693B57867AC}" presName="hierChild4" presStyleCnt="0"/>
      <dgm:spPr/>
    </dgm:pt>
    <dgm:pt modelId="{6F9E734F-8F2A-420A-96CA-2416D7FD9C8C}" type="pres">
      <dgm:prSet presAssocID="{6F325F4D-09C6-4B08-B39C-1693B57867AC}" presName="hierChild5" presStyleCnt="0"/>
      <dgm:spPr/>
    </dgm:pt>
    <dgm:pt modelId="{91011FED-FC01-4434-B00E-E9077F7388E7}" type="pres">
      <dgm:prSet presAssocID="{CDC4A04A-BC17-46A4-8325-01BB3C14815C}" presName="hierChild5" presStyleCnt="0"/>
      <dgm:spPr/>
    </dgm:pt>
    <dgm:pt modelId="{98153EA6-AA3F-4246-9967-ABAB74EABAE2}" type="pres">
      <dgm:prSet presAssocID="{E798EFFF-EC1C-4685-ACE1-24FA43DEFE0B}" presName="Name37" presStyleLbl="parChTrans1D2" presStyleIdx="1" presStyleCnt="3"/>
      <dgm:spPr/>
      <dgm:t>
        <a:bodyPr/>
        <a:lstStyle/>
        <a:p>
          <a:endParaRPr lang="de-DE"/>
        </a:p>
      </dgm:t>
    </dgm:pt>
    <dgm:pt modelId="{C7CCF5AD-0FE6-4D61-A64F-C21E37FDE397}" type="pres">
      <dgm:prSet presAssocID="{6915F75B-BB25-440D-AA2F-4BCBBDE22335}" presName="hierRoot2" presStyleCnt="0">
        <dgm:presLayoutVars>
          <dgm:hierBranch val="init"/>
        </dgm:presLayoutVars>
      </dgm:prSet>
      <dgm:spPr/>
    </dgm:pt>
    <dgm:pt modelId="{414B51E0-7C5E-47BA-B49A-9402EF508F18}" type="pres">
      <dgm:prSet presAssocID="{6915F75B-BB25-440D-AA2F-4BCBBDE22335}" presName="rootComposite" presStyleCnt="0"/>
      <dgm:spPr/>
    </dgm:pt>
    <dgm:pt modelId="{7E281B06-30A4-49D0-8ECD-7D628A05AA3D}" type="pres">
      <dgm:prSet presAssocID="{6915F75B-BB25-440D-AA2F-4BCBBDE22335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F3865F15-2127-47E7-8ECE-8D048BF74239}" type="pres">
      <dgm:prSet presAssocID="{6915F75B-BB25-440D-AA2F-4BCBBDE22335}" presName="rootConnector" presStyleLbl="node2" presStyleIdx="1" presStyleCnt="2"/>
      <dgm:spPr/>
      <dgm:t>
        <a:bodyPr/>
        <a:lstStyle/>
        <a:p>
          <a:endParaRPr lang="de-DE"/>
        </a:p>
      </dgm:t>
    </dgm:pt>
    <dgm:pt modelId="{DCA6BB56-1179-4396-854F-5CC88F6D3137}" type="pres">
      <dgm:prSet presAssocID="{6915F75B-BB25-440D-AA2F-4BCBBDE22335}" presName="hierChild4" presStyleCnt="0"/>
      <dgm:spPr/>
    </dgm:pt>
    <dgm:pt modelId="{66A02009-B184-46B8-9BD7-843E7E41775C}" type="pres">
      <dgm:prSet presAssocID="{3BBF4314-5D5D-4253-9F84-E1F0B10DC659}" presName="Name37" presStyleLbl="parChTrans1D3" presStyleIdx="1" presStyleCnt="2"/>
      <dgm:spPr/>
      <dgm:t>
        <a:bodyPr/>
        <a:lstStyle/>
        <a:p>
          <a:endParaRPr lang="de-DE"/>
        </a:p>
      </dgm:t>
    </dgm:pt>
    <dgm:pt modelId="{D62937A0-8C55-471E-BC2D-C2FCB4C36E2F}" type="pres">
      <dgm:prSet presAssocID="{6476D1D3-69DE-4148-8817-5CFC338A71CB}" presName="hierRoot2" presStyleCnt="0">
        <dgm:presLayoutVars>
          <dgm:hierBranch val="init"/>
        </dgm:presLayoutVars>
      </dgm:prSet>
      <dgm:spPr/>
    </dgm:pt>
    <dgm:pt modelId="{DD5F77B3-608E-4305-855E-458373033E2E}" type="pres">
      <dgm:prSet presAssocID="{6476D1D3-69DE-4148-8817-5CFC338A71CB}" presName="rootComposite" presStyleCnt="0"/>
      <dgm:spPr/>
    </dgm:pt>
    <dgm:pt modelId="{80E4EBCD-E6B0-4128-A8E9-5292BC14B7A3}" type="pres">
      <dgm:prSet presAssocID="{6476D1D3-69DE-4148-8817-5CFC338A71CB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9C19E007-42C9-46B6-BADE-F86AC9625511}" type="pres">
      <dgm:prSet presAssocID="{6476D1D3-69DE-4148-8817-5CFC338A71CB}" presName="rootConnector" presStyleLbl="node3" presStyleIdx="1" presStyleCnt="2"/>
      <dgm:spPr/>
      <dgm:t>
        <a:bodyPr/>
        <a:lstStyle/>
        <a:p>
          <a:endParaRPr lang="de-DE"/>
        </a:p>
      </dgm:t>
    </dgm:pt>
    <dgm:pt modelId="{82410521-D3B2-40EE-AB8F-863C4CC53B2A}" type="pres">
      <dgm:prSet presAssocID="{6476D1D3-69DE-4148-8817-5CFC338A71CB}" presName="hierChild4" presStyleCnt="0"/>
      <dgm:spPr/>
    </dgm:pt>
    <dgm:pt modelId="{7482543C-AB86-4208-BB4A-89FFE2FDBFC2}" type="pres">
      <dgm:prSet presAssocID="{6476D1D3-69DE-4148-8817-5CFC338A71CB}" presName="hierChild5" presStyleCnt="0"/>
      <dgm:spPr/>
    </dgm:pt>
    <dgm:pt modelId="{CA121726-B272-47D9-92F6-EEC6A7AAD248}" type="pres">
      <dgm:prSet presAssocID="{6915F75B-BB25-440D-AA2F-4BCBBDE22335}" presName="hierChild5" presStyleCnt="0"/>
      <dgm:spPr/>
    </dgm:pt>
    <dgm:pt modelId="{76C8357E-C873-47A6-824B-DE9F93CA31D6}" type="pres">
      <dgm:prSet presAssocID="{9A46969A-A926-44A3-9AD1-A076C2532DE9}" presName="hierChild3" presStyleCnt="0"/>
      <dgm:spPr/>
    </dgm:pt>
    <dgm:pt modelId="{7DE80F35-F726-4519-B155-857065D5722F}" type="pres">
      <dgm:prSet presAssocID="{1D6B3FC4-428B-4B66-A584-2B3E1F7B6090}" presName="Name111" presStyleLbl="parChTrans1D2" presStyleIdx="2" presStyleCnt="3"/>
      <dgm:spPr/>
      <dgm:t>
        <a:bodyPr/>
        <a:lstStyle/>
        <a:p>
          <a:endParaRPr lang="de-DE"/>
        </a:p>
      </dgm:t>
    </dgm:pt>
    <dgm:pt modelId="{274B4CCE-30EE-4D06-B03D-57A6D48A349F}" type="pres">
      <dgm:prSet presAssocID="{C5E2A43E-BFB2-4690-A115-C9F8E0022B38}" presName="hierRoot3" presStyleCnt="0">
        <dgm:presLayoutVars>
          <dgm:hierBranch val="init"/>
        </dgm:presLayoutVars>
      </dgm:prSet>
      <dgm:spPr/>
    </dgm:pt>
    <dgm:pt modelId="{46D8399A-7A2C-4B63-9A93-E13E5F131A72}" type="pres">
      <dgm:prSet presAssocID="{C5E2A43E-BFB2-4690-A115-C9F8E0022B38}" presName="rootComposite3" presStyleCnt="0"/>
      <dgm:spPr/>
    </dgm:pt>
    <dgm:pt modelId="{EF12B1C4-9441-41FA-8CE3-840494AA2B33}" type="pres">
      <dgm:prSet presAssocID="{C5E2A43E-BFB2-4690-A115-C9F8E0022B38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de-DE"/>
        </a:p>
      </dgm:t>
    </dgm:pt>
    <dgm:pt modelId="{5A790113-C9A2-4EDE-B7F9-FEED4AA8387E}" type="pres">
      <dgm:prSet presAssocID="{C5E2A43E-BFB2-4690-A115-C9F8E0022B38}" presName="rootConnector3" presStyleLbl="asst1" presStyleIdx="0" presStyleCnt="1"/>
      <dgm:spPr/>
      <dgm:t>
        <a:bodyPr/>
        <a:lstStyle/>
        <a:p>
          <a:endParaRPr lang="de-DE"/>
        </a:p>
      </dgm:t>
    </dgm:pt>
    <dgm:pt modelId="{89907F5C-4FE1-447B-9976-F8296CEAF6E2}" type="pres">
      <dgm:prSet presAssocID="{C5E2A43E-BFB2-4690-A115-C9F8E0022B38}" presName="hierChild6" presStyleCnt="0"/>
      <dgm:spPr/>
    </dgm:pt>
    <dgm:pt modelId="{4C690883-E2F5-4F45-AFC3-3FB6A9202D9C}" type="pres">
      <dgm:prSet presAssocID="{C5E2A43E-BFB2-4690-A115-C9F8E0022B38}" presName="hierChild7" presStyleCnt="0"/>
      <dgm:spPr/>
    </dgm:pt>
  </dgm:ptLst>
  <dgm:cxnLst>
    <dgm:cxn modelId="{E4A99B1F-F3EF-4DEB-A22E-631FCB20C036}" type="presOf" srcId="{C5E2A43E-BFB2-4690-A115-C9F8E0022B38}" destId="{EF12B1C4-9441-41FA-8CE3-840494AA2B33}" srcOrd="0" destOrd="0" presId="urn:microsoft.com/office/officeart/2005/8/layout/orgChart1"/>
    <dgm:cxn modelId="{52B18287-1867-49A4-86BD-3B83030849B4}" type="presOf" srcId="{3BBF4314-5D5D-4253-9F84-E1F0B10DC659}" destId="{66A02009-B184-46B8-9BD7-843E7E41775C}" srcOrd="0" destOrd="0" presId="urn:microsoft.com/office/officeart/2005/8/layout/orgChart1"/>
    <dgm:cxn modelId="{A3B63EF5-C4C3-4D29-8C2B-18E5B623FD36}" type="presOf" srcId="{6F325F4D-09C6-4B08-B39C-1693B57867AC}" destId="{AFF1EFE4-FA7F-4223-BC36-0917DFB2F449}" srcOrd="0" destOrd="0" presId="urn:microsoft.com/office/officeart/2005/8/layout/orgChart1"/>
    <dgm:cxn modelId="{3B8163FA-16B2-4080-8B28-7CB1DC1CD159}" type="presOf" srcId="{CDC4A04A-BC17-46A4-8325-01BB3C14815C}" destId="{D345FF7A-3A96-485B-AE17-0EB616DF005C}" srcOrd="0" destOrd="0" presId="urn:microsoft.com/office/officeart/2005/8/layout/orgChart1"/>
    <dgm:cxn modelId="{0223DE7F-AB04-4F94-B301-36829EC08A27}" type="presOf" srcId="{9A46969A-A926-44A3-9AD1-A076C2532DE9}" destId="{EB11CDF0-9E00-4CD1-8E1B-A09250CC0290}" srcOrd="1" destOrd="0" presId="urn:microsoft.com/office/officeart/2005/8/layout/orgChart1"/>
    <dgm:cxn modelId="{F011B94D-EFAF-4B87-9A29-026919E69F51}" type="presOf" srcId="{1D6B3FC4-428B-4B66-A584-2B3E1F7B6090}" destId="{7DE80F35-F726-4519-B155-857065D5722F}" srcOrd="0" destOrd="0" presId="urn:microsoft.com/office/officeart/2005/8/layout/orgChart1"/>
    <dgm:cxn modelId="{80BA8147-D339-4109-B71D-B140FB6AA7CC}" type="presOf" srcId="{6915F75B-BB25-440D-AA2F-4BCBBDE22335}" destId="{F3865F15-2127-47E7-8ECE-8D048BF74239}" srcOrd="1" destOrd="0" presId="urn:microsoft.com/office/officeart/2005/8/layout/orgChart1"/>
    <dgm:cxn modelId="{159BF4B6-4084-40BD-92D4-7C599D805525}" type="presOf" srcId="{6F325F4D-09C6-4B08-B39C-1693B57867AC}" destId="{DF95DEFF-4363-4D01-A131-F09242529598}" srcOrd="1" destOrd="0" presId="urn:microsoft.com/office/officeart/2005/8/layout/orgChart1"/>
    <dgm:cxn modelId="{A8F8A21F-1B2D-4C09-8C57-E0DBD65E92A1}" srcId="{9A46969A-A926-44A3-9AD1-A076C2532DE9}" destId="{CDC4A04A-BC17-46A4-8325-01BB3C14815C}" srcOrd="1" destOrd="0" parTransId="{84FCE3B4-E3EB-47EF-8B56-C1A683800939}" sibTransId="{538F939E-8EF2-48F5-AD04-D85C6F0F9F20}"/>
    <dgm:cxn modelId="{07939978-F83F-4305-A28A-4793257924DF}" srcId="{CDC4A04A-BC17-46A4-8325-01BB3C14815C}" destId="{6F325F4D-09C6-4B08-B39C-1693B57867AC}" srcOrd="0" destOrd="0" parTransId="{B970D3A7-A08E-4BAD-B652-F1DEA5B08867}" sibTransId="{CEE13F1C-4FEE-4543-B882-BF62A6228413}"/>
    <dgm:cxn modelId="{13ACDF3D-5D22-47AC-857B-E6E7DB718DA6}" type="presOf" srcId="{6915F75B-BB25-440D-AA2F-4BCBBDE22335}" destId="{7E281B06-30A4-49D0-8ECD-7D628A05AA3D}" srcOrd="0" destOrd="0" presId="urn:microsoft.com/office/officeart/2005/8/layout/orgChart1"/>
    <dgm:cxn modelId="{E4B00D78-0F1B-44C8-8818-35E6EFB958F3}" type="presOf" srcId="{FAFDD310-1B78-4EDD-8CF4-63E04A0638F6}" destId="{A0B5D4BE-B5EA-42B6-AF9B-C357CE22B98D}" srcOrd="0" destOrd="0" presId="urn:microsoft.com/office/officeart/2005/8/layout/orgChart1"/>
    <dgm:cxn modelId="{CDFBDD37-8F05-4884-8D6D-F97FF89C2059}" srcId="{9A46969A-A926-44A3-9AD1-A076C2532DE9}" destId="{6915F75B-BB25-440D-AA2F-4BCBBDE22335}" srcOrd="2" destOrd="0" parTransId="{E798EFFF-EC1C-4685-ACE1-24FA43DEFE0B}" sibTransId="{95D1635A-BE92-44BA-9801-CA759E980CD1}"/>
    <dgm:cxn modelId="{60A1D158-1DDB-4C98-ABF3-560B2A534BC0}" type="presOf" srcId="{84FCE3B4-E3EB-47EF-8B56-C1A683800939}" destId="{4AB95CAD-CBDF-4FC7-B8A3-23667CACD9C1}" srcOrd="0" destOrd="0" presId="urn:microsoft.com/office/officeart/2005/8/layout/orgChart1"/>
    <dgm:cxn modelId="{1C533135-807F-4884-9F14-028839D1B2C3}" type="presOf" srcId="{6476D1D3-69DE-4148-8817-5CFC338A71CB}" destId="{80E4EBCD-E6B0-4128-A8E9-5292BC14B7A3}" srcOrd="0" destOrd="0" presId="urn:microsoft.com/office/officeart/2005/8/layout/orgChart1"/>
    <dgm:cxn modelId="{276188DA-E235-4581-B77C-DAB9A3A3501B}" type="presOf" srcId="{6476D1D3-69DE-4148-8817-5CFC338A71CB}" destId="{9C19E007-42C9-46B6-BADE-F86AC9625511}" srcOrd="1" destOrd="0" presId="urn:microsoft.com/office/officeart/2005/8/layout/orgChart1"/>
    <dgm:cxn modelId="{20B12FD6-58FD-4359-8D09-E1A55E616D0E}" type="presOf" srcId="{C5E2A43E-BFB2-4690-A115-C9F8E0022B38}" destId="{5A790113-C9A2-4EDE-B7F9-FEED4AA8387E}" srcOrd="1" destOrd="0" presId="urn:microsoft.com/office/officeart/2005/8/layout/orgChart1"/>
    <dgm:cxn modelId="{34EF000B-A864-4D84-98B2-656B29969916}" type="presOf" srcId="{E798EFFF-EC1C-4685-ACE1-24FA43DEFE0B}" destId="{98153EA6-AA3F-4246-9967-ABAB74EABAE2}" srcOrd="0" destOrd="0" presId="urn:microsoft.com/office/officeart/2005/8/layout/orgChart1"/>
    <dgm:cxn modelId="{14CC85DF-A1E8-43B0-BCD1-3BEF250E6380}" srcId="{FAFDD310-1B78-4EDD-8CF4-63E04A0638F6}" destId="{9A46969A-A926-44A3-9AD1-A076C2532DE9}" srcOrd="0" destOrd="0" parTransId="{FA36EA5A-ECCA-4435-9D68-DBA42788CCD0}" sibTransId="{50CB95C9-541C-4366-9565-21B0559F7E26}"/>
    <dgm:cxn modelId="{2813BC8A-6A1E-442E-AAE7-958DC93F6171}" srcId="{9A46969A-A926-44A3-9AD1-A076C2532DE9}" destId="{C5E2A43E-BFB2-4690-A115-C9F8E0022B38}" srcOrd="0" destOrd="0" parTransId="{1D6B3FC4-428B-4B66-A584-2B3E1F7B6090}" sibTransId="{D36A787B-78AF-48C8-B6A1-8FF4734557F0}"/>
    <dgm:cxn modelId="{67503984-D1A9-4AB3-A463-D76719C2C3A4}" type="presOf" srcId="{CDC4A04A-BC17-46A4-8325-01BB3C14815C}" destId="{8E901943-C947-46F9-ADF4-F298E20F9D5C}" srcOrd="1" destOrd="0" presId="urn:microsoft.com/office/officeart/2005/8/layout/orgChart1"/>
    <dgm:cxn modelId="{CAE177BA-2712-4004-AD30-05B4E92877C2}" type="presOf" srcId="{9A46969A-A926-44A3-9AD1-A076C2532DE9}" destId="{C66A4B16-6288-4ACD-8CA4-A5BB1BC71E1B}" srcOrd="0" destOrd="0" presId="urn:microsoft.com/office/officeart/2005/8/layout/orgChart1"/>
    <dgm:cxn modelId="{D5A45159-E1B6-4495-8B80-6BC32B958B5B}" type="presOf" srcId="{B970D3A7-A08E-4BAD-B652-F1DEA5B08867}" destId="{6A80FB2E-0576-410E-97F6-13AE730CAA30}" srcOrd="0" destOrd="0" presId="urn:microsoft.com/office/officeart/2005/8/layout/orgChart1"/>
    <dgm:cxn modelId="{9667AA9C-469B-4E5F-9217-A1A37BDA4B4A}" srcId="{6915F75B-BB25-440D-AA2F-4BCBBDE22335}" destId="{6476D1D3-69DE-4148-8817-5CFC338A71CB}" srcOrd="0" destOrd="0" parTransId="{3BBF4314-5D5D-4253-9F84-E1F0B10DC659}" sibTransId="{63E3CD97-6136-4D03-AEA4-A34A3BCE29BA}"/>
    <dgm:cxn modelId="{C2CBBF40-09D3-4D79-9EF3-919F3F789633}" type="presParOf" srcId="{A0B5D4BE-B5EA-42B6-AF9B-C357CE22B98D}" destId="{073C429D-41B0-45DA-97B7-DC73892C42CA}" srcOrd="0" destOrd="0" presId="urn:microsoft.com/office/officeart/2005/8/layout/orgChart1"/>
    <dgm:cxn modelId="{C9C608D8-572D-4A75-B9E1-004850078E06}" type="presParOf" srcId="{073C429D-41B0-45DA-97B7-DC73892C42CA}" destId="{412C1975-F9DA-4809-82CB-BC5923FB83B5}" srcOrd="0" destOrd="0" presId="urn:microsoft.com/office/officeart/2005/8/layout/orgChart1"/>
    <dgm:cxn modelId="{4C5BF8F3-31EC-4596-A9AA-51EF84277E46}" type="presParOf" srcId="{412C1975-F9DA-4809-82CB-BC5923FB83B5}" destId="{C66A4B16-6288-4ACD-8CA4-A5BB1BC71E1B}" srcOrd="0" destOrd="0" presId="urn:microsoft.com/office/officeart/2005/8/layout/orgChart1"/>
    <dgm:cxn modelId="{8E4F1FDF-2B18-4EFC-8128-B0D1659DC436}" type="presParOf" srcId="{412C1975-F9DA-4809-82CB-BC5923FB83B5}" destId="{EB11CDF0-9E00-4CD1-8E1B-A09250CC0290}" srcOrd="1" destOrd="0" presId="urn:microsoft.com/office/officeart/2005/8/layout/orgChart1"/>
    <dgm:cxn modelId="{9FE88E60-E194-4CAB-95AC-C0D1CA4F168C}" type="presParOf" srcId="{073C429D-41B0-45DA-97B7-DC73892C42CA}" destId="{97DB09ED-F56B-40C3-A0E9-084384302686}" srcOrd="1" destOrd="0" presId="urn:microsoft.com/office/officeart/2005/8/layout/orgChart1"/>
    <dgm:cxn modelId="{3D1B2A20-C570-4003-8BFC-19C9A3DAD6CF}" type="presParOf" srcId="{97DB09ED-F56B-40C3-A0E9-084384302686}" destId="{4AB95CAD-CBDF-4FC7-B8A3-23667CACD9C1}" srcOrd="0" destOrd="0" presId="urn:microsoft.com/office/officeart/2005/8/layout/orgChart1"/>
    <dgm:cxn modelId="{7755AA68-1EF3-4084-A892-432FA6BBD89C}" type="presParOf" srcId="{97DB09ED-F56B-40C3-A0E9-084384302686}" destId="{D84DD97B-0598-4C90-83F7-D64B42CA279F}" srcOrd="1" destOrd="0" presId="urn:microsoft.com/office/officeart/2005/8/layout/orgChart1"/>
    <dgm:cxn modelId="{5AED57B2-CA0A-4F25-BC85-F9241D3B095D}" type="presParOf" srcId="{D84DD97B-0598-4C90-83F7-D64B42CA279F}" destId="{3AA7C7E4-9AEB-48D1-B597-36862491C2C2}" srcOrd="0" destOrd="0" presId="urn:microsoft.com/office/officeart/2005/8/layout/orgChart1"/>
    <dgm:cxn modelId="{AEAEB475-B719-48B1-A171-10ED6AC59C1B}" type="presParOf" srcId="{3AA7C7E4-9AEB-48D1-B597-36862491C2C2}" destId="{D345FF7A-3A96-485B-AE17-0EB616DF005C}" srcOrd="0" destOrd="0" presId="urn:microsoft.com/office/officeart/2005/8/layout/orgChart1"/>
    <dgm:cxn modelId="{F2C6A597-BD46-4BA5-A8FC-B696BE6C688A}" type="presParOf" srcId="{3AA7C7E4-9AEB-48D1-B597-36862491C2C2}" destId="{8E901943-C947-46F9-ADF4-F298E20F9D5C}" srcOrd="1" destOrd="0" presId="urn:microsoft.com/office/officeart/2005/8/layout/orgChart1"/>
    <dgm:cxn modelId="{D6A1B57A-F239-486F-8577-315E6C481EBB}" type="presParOf" srcId="{D84DD97B-0598-4C90-83F7-D64B42CA279F}" destId="{B3A00D43-63D4-4AC9-BED7-29055BA8B385}" srcOrd="1" destOrd="0" presId="urn:microsoft.com/office/officeart/2005/8/layout/orgChart1"/>
    <dgm:cxn modelId="{FDD3C4BB-C736-42EC-89E5-73C90B81590B}" type="presParOf" srcId="{B3A00D43-63D4-4AC9-BED7-29055BA8B385}" destId="{6A80FB2E-0576-410E-97F6-13AE730CAA30}" srcOrd="0" destOrd="0" presId="urn:microsoft.com/office/officeart/2005/8/layout/orgChart1"/>
    <dgm:cxn modelId="{7586D379-4C0B-48C0-812D-87C67361420A}" type="presParOf" srcId="{B3A00D43-63D4-4AC9-BED7-29055BA8B385}" destId="{28163BC3-4631-4140-B45E-51BEE406B6CA}" srcOrd="1" destOrd="0" presId="urn:microsoft.com/office/officeart/2005/8/layout/orgChart1"/>
    <dgm:cxn modelId="{D9C888D9-109F-4591-BD16-B1FB2D375BAB}" type="presParOf" srcId="{28163BC3-4631-4140-B45E-51BEE406B6CA}" destId="{49B3B583-1895-4394-B2D7-A79702039C66}" srcOrd="0" destOrd="0" presId="urn:microsoft.com/office/officeart/2005/8/layout/orgChart1"/>
    <dgm:cxn modelId="{83FFEF0E-72F2-4F11-A616-37AF8CA96326}" type="presParOf" srcId="{49B3B583-1895-4394-B2D7-A79702039C66}" destId="{AFF1EFE4-FA7F-4223-BC36-0917DFB2F449}" srcOrd="0" destOrd="0" presId="urn:microsoft.com/office/officeart/2005/8/layout/orgChart1"/>
    <dgm:cxn modelId="{44905417-8205-4725-AD9A-8E9091099F7C}" type="presParOf" srcId="{49B3B583-1895-4394-B2D7-A79702039C66}" destId="{DF95DEFF-4363-4D01-A131-F09242529598}" srcOrd="1" destOrd="0" presId="urn:microsoft.com/office/officeart/2005/8/layout/orgChart1"/>
    <dgm:cxn modelId="{36AD86AE-67F9-467C-B093-9BD7DB6A3BFD}" type="presParOf" srcId="{28163BC3-4631-4140-B45E-51BEE406B6CA}" destId="{9652AC93-474E-445C-88E3-D47CBF44D01C}" srcOrd="1" destOrd="0" presId="urn:microsoft.com/office/officeart/2005/8/layout/orgChart1"/>
    <dgm:cxn modelId="{4FC7E8B1-82DF-4AF1-A0FD-4ED153655CF5}" type="presParOf" srcId="{28163BC3-4631-4140-B45E-51BEE406B6CA}" destId="{6F9E734F-8F2A-420A-96CA-2416D7FD9C8C}" srcOrd="2" destOrd="0" presId="urn:microsoft.com/office/officeart/2005/8/layout/orgChart1"/>
    <dgm:cxn modelId="{79DD7360-EF02-44E9-9E14-FAF713FA05F1}" type="presParOf" srcId="{D84DD97B-0598-4C90-83F7-D64B42CA279F}" destId="{91011FED-FC01-4434-B00E-E9077F7388E7}" srcOrd="2" destOrd="0" presId="urn:microsoft.com/office/officeart/2005/8/layout/orgChart1"/>
    <dgm:cxn modelId="{61ABFFCC-B710-47B2-9C34-7444E175BFE5}" type="presParOf" srcId="{97DB09ED-F56B-40C3-A0E9-084384302686}" destId="{98153EA6-AA3F-4246-9967-ABAB74EABAE2}" srcOrd="2" destOrd="0" presId="urn:microsoft.com/office/officeart/2005/8/layout/orgChart1"/>
    <dgm:cxn modelId="{FCF57560-5F60-47A5-9E42-763AE1D02920}" type="presParOf" srcId="{97DB09ED-F56B-40C3-A0E9-084384302686}" destId="{C7CCF5AD-0FE6-4D61-A64F-C21E37FDE397}" srcOrd="3" destOrd="0" presId="urn:microsoft.com/office/officeart/2005/8/layout/orgChart1"/>
    <dgm:cxn modelId="{85D7D58C-CDBA-496F-BAAF-BA0FDEB5DF29}" type="presParOf" srcId="{C7CCF5AD-0FE6-4D61-A64F-C21E37FDE397}" destId="{414B51E0-7C5E-47BA-B49A-9402EF508F18}" srcOrd="0" destOrd="0" presId="urn:microsoft.com/office/officeart/2005/8/layout/orgChart1"/>
    <dgm:cxn modelId="{AD6C0346-89A2-49B3-A414-31364C4E7DEA}" type="presParOf" srcId="{414B51E0-7C5E-47BA-B49A-9402EF508F18}" destId="{7E281B06-30A4-49D0-8ECD-7D628A05AA3D}" srcOrd="0" destOrd="0" presId="urn:microsoft.com/office/officeart/2005/8/layout/orgChart1"/>
    <dgm:cxn modelId="{A83CAD95-22DC-4828-9EC5-24AFA93B05DB}" type="presParOf" srcId="{414B51E0-7C5E-47BA-B49A-9402EF508F18}" destId="{F3865F15-2127-47E7-8ECE-8D048BF74239}" srcOrd="1" destOrd="0" presId="urn:microsoft.com/office/officeart/2005/8/layout/orgChart1"/>
    <dgm:cxn modelId="{4A2E54B1-FFB4-45F8-BA14-10F197F9AD2D}" type="presParOf" srcId="{C7CCF5AD-0FE6-4D61-A64F-C21E37FDE397}" destId="{DCA6BB56-1179-4396-854F-5CC88F6D3137}" srcOrd="1" destOrd="0" presId="urn:microsoft.com/office/officeart/2005/8/layout/orgChart1"/>
    <dgm:cxn modelId="{8B301328-F2A0-4FCC-9145-80F5C190C3B2}" type="presParOf" srcId="{DCA6BB56-1179-4396-854F-5CC88F6D3137}" destId="{66A02009-B184-46B8-9BD7-843E7E41775C}" srcOrd="0" destOrd="0" presId="urn:microsoft.com/office/officeart/2005/8/layout/orgChart1"/>
    <dgm:cxn modelId="{30396C82-F5AD-4C26-B94E-6EA256B96255}" type="presParOf" srcId="{DCA6BB56-1179-4396-854F-5CC88F6D3137}" destId="{D62937A0-8C55-471E-BC2D-C2FCB4C36E2F}" srcOrd="1" destOrd="0" presId="urn:microsoft.com/office/officeart/2005/8/layout/orgChart1"/>
    <dgm:cxn modelId="{EF719DC5-D94B-4A74-A4ED-8BB9D1437119}" type="presParOf" srcId="{D62937A0-8C55-471E-BC2D-C2FCB4C36E2F}" destId="{DD5F77B3-608E-4305-855E-458373033E2E}" srcOrd="0" destOrd="0" presId="urn:microsoft.com/office/officeart/2005/8/layout/orgChart1"/>
    <dgm:cxn modelId="{520E6CE9-A05E-42DF-AD48-E822E6058DD6}" type="presParOf" srcId="{DD5F77B3-608E-4305-855E-458373033E2E}" destId="{80E4EBCD-E6B0-4128-A8E9-5292BC14B7A3}" srcOrd="0" destOrd="0" presId="urn:microsoft.com/office/officeart/2005/8/layout/orgChart1"/>
    <dgm:cxn modelId="{D4BA8F7E-48CA-4FCD-A190-9FE3421DD4AE}" type="presParOf" srcId="{DD5F77B3-608E-4305-855E-458373033E2E}" destId="{9C19E007-42C9-46B6-BADE-F86AC9625511}" srcOrd="1" destOrd="0" presId="urn:microsoft.com/office/officeart/2005/8/layout/orgChart1"/>
    <dgm:cxn modelId="{54F71C52-30F8-4362-8CED-876A728606FB}" type="presParOf" srcId="{D62937A0-8C55-471E-BC2D-C2FCB4C36E2F}" destId="{82410521-D3B2-40EE-AB8F-863C4CC53B2A}" srcOrd="1" destOrd="0" presId="urn:microsoft.com/office/officeart/2005/8/layout/orgChart1"/>
    <dgm:cxn modelId="{447FBECE-F197-4DE4-8744-E74F863B44F9}" type="presParOf" srcId="{D62937A0-8C55-471E-BC2D-C2FCB4C36E2F}" destId="{7482543C-AB86-4208-BB4A-89FFE2FDBFC2}" srcOrd="2" destOrd="0" presId="urn:microsoft.com/office/officeart/2005/8/layout/orgChart1"/>
    <dgm:cxn modelId="{2506525C-813F-4F79-A81D-D4D0425C7933}" type="presParOf" srcId="{C7CCF5AD-0FE6-4D61-A64F-C21E37FDE397}" destId="{CA121726-B272-47D9-92F6-EEC6A7AAD248}" srcOrd="2" destOrd="0" presId="urn:microsoft.com/office/officeart/2005/8/layout/orgChart1"/>
    <dgm:cxn modelId="{38412F2D-A006-4DB5-A53A-F3F03A966E76}" type="presParOf" srcId="{073C429D-41B0-45DA-97B7-DC73892C42CA}" destId="{76C8357E-C873-47A6-824B-DE9F93CA31D6}" srcOrd="2" destOrd="0" presId="urn:microsoft.com/office/officeart/2005/8/layout/orgChart1"/>
    <dgm:cxn modelId="{2561AF32-3476-483F-A463-74DC29F04D3C}" type="presParOf" srcId="{76C8357E-C873-47A6-824B-DE9F93CA31D6}" destId="{7DE80F35-F726-4519-B155-857065D5722F}" srcOrd="0" destOrd="0" presId="urn:microsoft.com/office/officeart/2005/8/layout/orgChart1"/>
    <dgm:cxn modelId="{F0FACF3B-918C-4D50-BA37-589BCB5DB437}" type="presParOf" srcId="{76C8357E-C873-47A6-824B-DE9F93CA31D6}" destId="{274B4CCE-30EE-4D06-B03D-57A6D48A349F}" srcOrd="1" destOrd="0" presId="urn:microsoft.com/office/officeart/2005/8/layout/orgChart1"/>
    <dgm:cxn modelId="{241F3DDD-BF9C-46B7-9992-5FAEE95D5AED}" type="presParOf" srcId="{274B4CCE-30EE-4D06-B03D-57A6D48A349F}" destId="{46D8399A-7A2C-4B63-9A93-E13E5F131A72}" srcOrd="0" destOrd="0" presId="urn:microsoft.com/office/officeart/2005/8/layout/orgChart1"/>
    <dgm:cxn modelId="{BA9094E4-4158-4FAB-8823-42253320762C}" type="presParOf" srcId="{46D8399A-7A2C-4B63-9A93-E13E5F131A72}" destId="{EF12B1C4-9441-41FA-8CE3-840494AA2B33}" srcOrd="0" destOrd="0" presId="urn:microsoft.com/office/officeart/2005/8/layout/orgChart1"/>
    <dgm:cxn modelId="{6EE818B5-20CF-465E-B657-D67A396D2050}" type="presParOf" srcId="{46D8399A-7A2C-4B63-9A93-E13E5F131A72}" destId="{5A790113-C9A2-4EDE-B7F9-FEED4AA8387E}" srcOrd="1" destOrd="0" presId="urn:microsoft.com/office/officeart/2005/8/layout/orgChart1"/>
    <dgm:cxn modelId="{2723A98E-4123-4C1A-8E61-497B5014C333}" type="presParOf" srcId="{274B4CCE-30EE-4D06-B03D-57A6D48A349F}" destId="{89907F5C-4FE1-447B-9976-F8296CEAF6E2}" srcOrd="1" destOrd="0" presId="urn:microsoft.com/office/officeart/2005/8/layout/orgChart1"/>
    <dgm:cxn modelId="{30F38449-FD99-4AAC-B807-4971DCA8C484}" type="presParOf" srcId="{274B4CCE-30EE-4D06-B03D-57A6D48A349F}" destId="{4C690883-E2F5-4F45-AFC3-3FB6A9202D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80F35-F726-4519-B155-857065D5722F}">
      <dsp:nvSpPr>
        <dsp:cNvPr id="0" name=""/>
        <dsp:cNvSpPr/>
      </dsp:nvSpPr>
      <dsp:spPr>
        <a:xfrm>
          <a:off x="3719117" y="860888"/>
          <a:ext cx="180637" cy="791365"/>
        </a:xfrm>
        <a:custGeom>
          <a:avLst/>
          <a:gdLst/>
          <a:ahLst/>
          <a:cxnLst/>
          <a:rect l="0" t="0" r="0" b="0"/>
          <a:pathLst>
            <a:path>
              <a:moveTo>
                <a:pt x="180637" y="0"/>
              </a:moveTo>
              <a:lnTo>
                <a:pt x="180637" y="791365"/>
              </a:lnTo>
              <a:lnTo>
                <a:pt x="0" y="7913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02009-B184-46B8-9BD7-843E7E41775C}">
      <dsp:nvSpPr>
        <dsp:cNvPr id="0" name=""/>
        <dsp:cNvSpPr/>
      </dsp:nvSpPr>
      <dsp:spPr>
        <a:xfrm>
          <a:off x="4252428" y="3303799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53EA6-AA3F-4246-9967-ABAB74EABAE2}">
      <dsp:nvSpPr>
        <dsp:cNvPr id="0" name=""/>
        <dsp:cNvSpPr/>
      </dsp:nvSpPr>
      <dsp:spPr>
        <a:xfrm>
          <a:off x="3899754" y="860888"/>
          <a:ext cx="1040817" cy="15827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2093"/>
              </a:lnTo>
              <a:lnTo>
                <a:pt x="1040817" y="1402093"/>
              </a:lnTo>
              <a:lnTo>
                <a:pt x="1040817" y="1582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0FB2E-0576-410E-97F6-13AE730CAA30}">
      <dsp:nvSpPr>
        <dsp:cNvPr id="0" name=""/>
        <dsp:cNvSpPr/>
      </dsp:nvSpPr>
      <dsp:spPr>
        <a:xfrm>
          <a:off x="2170793" y="3303799"/>
          <a:ext cx="258054" cy="791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1365"/>
              </a:lnTo>
              <a:lnTo>
                <a:pt x="258054" y="7913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95CAD-CBDF-4FC7-B8A3-23667CACD9C1}">
      <dsp:nvSpPr>
        <dsp:cNvPr id="0" name=""/>
        <dsp:cNvSpPr/>
      </dsp:nvSpPr>
      <dsp:spPr>
        <a:xfrm>
          <a:off x="2858937" y="860888"/>
          <a:ext cx="1040817" cy="1582731"/>
        </a:xfrm>
        <a:custGeom>
          <a:avLst/>
          <a:gdLst/>
          <a:ahLst/>
          <a:cxnLst/>
          <a:rect l="0" t="0" r="0" b="0"/>
          <a:pathLst>
            <a:path>
              <a:moveTo>
                <a:pt x="1040817" y="0"/>
              </a:moveTo>
              <a:lnTo>
                <a:pt x="1040817" y="1402093"/>
              </a:lnTo>
              <a:lnTo>
                <a:pt x="0" y="1402093"/>
              </a:lnTo>
              <a:lnTo>
                <a:pt x="0" y="15827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A4B16-6288-4ACD-8CA4-A5BB1BC71E1B}">
      <dsp:nvSpPr>
        <dsp:cNvPr id="0" name=""/>
        <dsp:cNvSpPr/>
      </dsp:nvSpPr>
      <dsp:spPr>
        <a:xfrm>
          <a:off x="3039574" y="707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Rektor Maier</a:t>
          </a:r>
          <a:endParaRPr lang="de-DE" sz="2200" kern="1200" dirty="0"/>
        </a:p>
      </dsp:txBody>
      <dsp:txXfrm>
        <a:off x="3039574" y="707"/>
        <a:ext cx="1720360" cy="860180"/>
      </dsp:txXfrm>
    </dsp:sp>
    <dsp:sp modelId="{D345FF7A-3A96-485B-AE17-0EB616DF005C}">
      <dsp:nvSpPr>
        <dsp:cNvPr id="0" name=""/>
        <dsp:cNvSpPr/>
      </dsp:nvSpPr>
      <dsp:spPr>
        <a:xfrm>
          <a:off x="1998757" y="2443619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GS Rektor Franz</a:t>
          </a:r>
          <a:endParaRPr lang="de-DE" sz="2200" kern="1200" dirty="0"/>
        </a:p>
      </dsp:txBody>
      <dsp:txXfrm>
        <a:off x="1998757" y="2443619"/>
        <a:ext cx="1720360" cy="860180"/>
      </dsp:txXfrm>
    </dsp:sp>
    <dsp:sp modelId="{AFF1EFE4-FA7F-4223-BC36-0917DFB2F449}">
      <dsp:nvSpPr>
        <dsp:cNvPr id="0" name=""/>
        <dsp:cNvSpPr/>
      </dsp:nvSpPr>
      <dsp:spPr>
        <a:xfrm>
          <a:off x="2428847" y="3665074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10 GS Lehrer</a:t>
          </a:r>
          <a:endParaRPr lang="de-DE" sz="2200" kern="1200" dirty="0"/>
        </a:p>
      </dsp:txBody>
      <dsp:txXfrm>
        <a:off x="2428847" y="3665074"/>
        <a:ext cx="1720360" cy="860180"/>
      </dsp:txXfrm>
    </dsp:sp>
    <dsp:sp modelId="{7E281B06-30A4-49D0-8ECD-7D628A05AA3D}">
      <dsp:nvSpPr>
        <dsp:cNvPr id="0" name=""/>
        <dsp:cNvSpPr/>
      </dsp:nvSpPr>
      <dsp:spPr>
        <a:xfrm>
          <a:off x="4080392" y="2443619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HS Rektorin Schmid</a:t>
          </a:r>
          <a:endParaRPr lang="de-DE" sz="2200" kern="1200" dirty="0"/>
        </a:p>
      </dsp:txBody>
      <dsp:txXfrm>
        <a:off x="4080392" y="2443619"/>
        <a:ext cx="1720360" cy="860180"/>
      </dsp:txXfrm>
    </dsp:sp>
    <dsp:sp modelId="{80E4EBCD-E6B0-4128-A8E9-5292BC14B7A3}">
      <dsp:nvSpPr>
        <dsp:cNvPr id="0" name=""/>
        <dsp:cNvSpPr/>
      </dsp:nvSpPr>
      <dsp:spPr>
        <a:xfrm>
          <a:off x="4510482" y="3665074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20 </a:t>
          </a:r>
          <a:r>
            <a:rPr lang="de-DE" sz="2200" kern="1200" smtClean="0"/>
            <a:t>HS Lehrer</a:t>
          </a:r>
          <a:endParaRPr lang="de-DE" sz="2200" kern="1200" dirty="0"/>
        </a:p>
      </dsp:txBody>
      <dsp:txXfrm>
        <a:off x="4510482" y="3665074"/>
        <a:ext cx="1720360" cy="860180"/>
      </dsp:txXfrm>
    </dsp:sp>
    <dsp:sp modelId="{EF12B1C4-9441-41FA-8CE3-840494AA2B33}">
      <dsp:nvSpPr>
        <dsp:cNvPr id="0" name=""/>
        <dsp:cNvSpPr/>
      </dsp:nvSpPr>
      <dsp:spPr>
        <a:xfrm>
          <a:off x="1998757" y="1222163"/>
          <a:ext cx="1720360" cy="860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Stellv. Rektorin Hauser</a:t>
          </a:r>
          <a:endParaRPr lang="de-DE" sz="2200" kern="1200" dirty="0"/>
        </a:p>
      </dsp:txBody>
      <dsp:txXfrm>
        <a:off x="1998757" y="1222163"/>
        <a:ext cx="1720360" cy="860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4D22E-A6A4-4C2D-9DA2-488458531AD0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8706A-19E8-4C81-ABE0-DD3A5D6CC0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16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73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58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396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671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2289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228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38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01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1643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97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04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DC8C-B413-41F9-9C9D-1AA8AD7FF487}" type="datetimeFigureOut">
              <a:rPr lang="de-DE" smtClean="0"/>
              <a:t>14.05.2013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B718F-A7E3-499E-A298-87720657D3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36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GHS </a:t>
            </a:r>
            <a:r>
              <a:rPr lang="de-DE" dirty="0" err="1" smtClean="0"/>
              <a:t>Phantasia</a:t>
            </a:r>
            <a:r>
              <a:rPr lang="de-DE" dirty="0" smtClean="0"/>
              <a:t> – Organigramm</a:t>
            </a:r>
            <a:endParaRPr lang="de-DE" dirty="0"/>
          </a:p>
        </p:txBody>
      </p:sp>
      <p:graphicFrame>
        <p:nvGraphicFramePr>
          <p:cNvPr id="4" name="Organigramm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75808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2333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GHS Phantasia – Organigramm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SLG</dc:creator>
  <cp:lastModifiedBy>SLG</cp:lastModifiedBy>
  <cp:revision>8</cp:revision>
  <dcterms:created xsi:type="dcterms:W3CDTF">2013-05-08T15:21:15Z</dcterms:created>
  <dcterms:modified xsi:type="dcterms:W3CDTF">2013-05-14T08:38:18Z</dcterms:modified>
</cp:coreProperties>
</file>