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p:restoredTop sz="86410"/>
  </p:normalViewPr>
  <p:slideViewPr>
    <p:cSldViewPr>
      <p:cViewPr varScale="1">
        <p:scale>
          <a:sx n="63" d="100"/>
          <a:sy n="63" d="100"/>
        </p:scale>
        <p:origin x="-81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40" d="100"/>
          <a:sy n="40" d="100"/>
        </p:scale>
        <p:origin x="-2904"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9E5410-CFAC-4E82-9E5E-0C25762A1EA0}" type="datetimeFigureOut">
              <a:rPr lang="de-DE" smtClean="0"/>
              <a:t>18.06.2013</a:t>
            </a:fld>
            <a:endParaRPr lang="de-DE"/>
          </a:p>
        </p:txBody>
      </p:sp>
      <p:sp>
        <p:nvSpPr>
          <p:cNvPr id="5" name="Notizenplatzhalter 4"/>
          <p:cNvSpPr>
            <a:spLocks noGrp="1"/>
          </p:cNvSpPr>
          <p:nvPr>
            <p:ph type="body" sz="quarter" idx="3"/>
          </p:nvPr>
        </p:nvSpPr>
        <p:spPr>
          <a:xfrm>
            <a:off x="685800" y="612000"/>
            <a:ext cx="5486400" cy="7920000"/>
          </a:xfrm>
          <a:prstGeom prst="rect">
            <a:avLst/>
          </a:prstGeom>
        </p:spPr>
        <p:txBody>
          <a:bodyPr vert="horz" lIns="91440" tIns="45720" rIns="91440" bIns="45720" rtlCol="0"/>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FFC30A-D219-472B-AE7D-98F59C04B3B0}" type="slidenum">
              <a:rPr lang="de-DE" smtClean="0"/>
              <a:t>‹Nr.›</a:t>
            </a:fld>
            <a:endParaRPr lang="de-DE"/>
          </a:p>
        </p:txBody>
      </p:sp>
    </p:spTree>
    <p:extLst>
      <p:ext uri="{BB962C8B-B14F-4D97-AF65-F5344CB8AC3E}">
        <p14:creationId xmlns:p14="http://schemas.microsoft.com/office/powerpoint/2010/main" val="375175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Im Fenster Notizen können zu jeder Folie ergänzende Einträge für den Vortrag gemacht werden. Sie erscheinen dann in der Ansicht Notizen und können ausgedruckt werden. In der Regel werden diese Seiten vor dem Vortrag ausgedruckt. In der oberen Hälfte einer DIN A4 Seite befindet sich das Bild der Folie und in der unteren Hälfte die Notizen. Die Formatierung der Notizen erfolgt im Notizenmaster,</a:t>
            </a:r>
            <a:r>
              <a:rPr lang="de-DE" baseline="0" dirty="0" smtClean="0"/>
              <a:t> der im Register ANSICHT Gruppe MASTERANSICHTEN Menüpunkt NOTIZENMASTER (kurz: [Alt]+[f],[o]) geöffnet wird.</a:t>
            </a:r>
            <a:endParaRPr lang="de-DE" dirty="0" smtClean="0"/>
          </a:p>
          <a:p>
            <a:endParaRPr lang="de-DE" dirty="0"/>
          </a:p>
        </p:txBody>
      </p:sp>
      <p:sp>
        <p:nvSpPr>
          <p:cNvPr id="4" name="Foliennummernplatzhalter 3"/>
          <p:cNvSpPr>
            <a:spLocks noGrp="1"/>
          </p:cNvSpPr>
          <p:nvPr>
            <p:ph type="sldNum" sz="quarter" idx="10"/>
          </p:nvPr>
        </p:nvSpPr>
        <p:spPr/>
        <p:txBody>
          <a:bodyPr/>
          <a:lstStyle/>
          <a:p>
            <a:fld id="{A7FFC30A-D219-472B-AE7D-98F59C04B3B0}" type="slidenum">
              <a:rPr lang="de-DE" smtClean="0"/>
              <a:t>1</a:t>
            </a:fld>
            <a:endParaRPr lang="de-DE"/>
          </a:p>
        </p:txBody>
      </p:sp>
    </p:spTree>
    <p:extLst>
      <p:ext uri="{BB962C8B-B14F-4D97-AF65-F5344CB8AC3E}">
        <p14:creationId xmlns:p14="http://schemas.microsoft.com/office/powerpoint/2010/main" val="3562018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izenplatzhalter 2"/>
          <p:cNvSpPr>
            <a:spLocks noGrp="1"/>
          </p:cNvSpPr>
          <p:nvPr>
            <p:ph type="body" idx="1"/>
          </p:nvPr>
        </p:nvSpPr>
        <p:spPr/>
        <p:txBody>
          <a:bodyPr/>
          <a:lstStyle/>
          <a:p>
            <a:r>
              <a:rPr lang="de-DE" dirty="0" smtClean="0"/>
              <a:t>JAWS bietet hier die Möglichkeit an, mit Hilfe des virtuellen Cursors die Notizenansicht auf der Braillezeile lesen zu können, während die Zuschauer die Präsentation sehen.</a:t>
            </a:r>
          </a:p>
          <a:p>
            <a:r>
              <a:rPr lang="de-DE" dirty="0" smtClean="0"/>
              <a:t>Den virtuellen Cursor aktivieren (</a:t>
            </a:r>
            <a:r>
              <a:rPr lang="de-DE" dirty="0" err="1" smtClean="0"/>
              <a:t>Braillewave</a:t>
            </a:r>
            <a:r>
              <a:rPr lang="de-DE" dirty="0" smtClean="0"/>
              <a:t>: </a:t>
            </a:r>
            <a:r>
              <a:rPr lang="de-DE" dirty="0" smtClean="0"/>
              <a:t>Taste P8</a:t>
            </a:r>
            <a:r>
              <a:rPr lang="de-DE" dirty="0" smtClean="0"/>
              <a:t>)</a:t>
            </a:r>
          </a:p>
          <a:p>
            <a:r>
              <a:rPr lang="de-DE" dirty="0" smtClean="0"/>
              <a:t>- Mit [Strg]+[linke Shift-Taste]+[n] in die Notizenansicht wechseln</a:t>
            </a:r>
          </a:p>
          <a:p>
            <a:r>
              <a:rPr lang="de-DE" dirty="0" smtClean="0"/>
              <a:t>- Die Notizen werden von JAWS vorgelesen und können auf der Braillezeile gelesen werden, während die Zuschauer nur die Ansicht der Folie sehen.</a:t>
            </a:r>
          </a:p>
          <a:p>
            <a:endParaRPr lang="de-DE" dirty="0" smtClean="0"/>
          </a:p>
          <a:p>
            <a:endParaRPr lang="de-DE" dirty="0"/>
          </a:p>
        </p:txBody>
      </p:sp>
      <p:sp>
        <p:nvSpPr>
          <p:cNvPr id="4" name="Foliennummernplatzhalter 3"/>
          <p:cNvSpPr>
            <a:spLocks noGrp="1"/>
          </p:cNvSpPr>
          <p:nvPr>
            <p:ph type="sldNum" sz="quarter" idx="10"/>
          </p:nvPr>
        </p:nvSpPr>
        <p:spPr/>
        <p:txBody>
          <a:bodyPr/>
          <a:lstStyle/>
          <a:p>
            <a:fld id="{A7FFC30A-D219-472B-AE7D-98F59C04B3B0}" type="slidenum">
              <a:rPr lang="de-DE" smtClean="0"/>
              <a:t>2</a:t>
            </a:fld>
            <a:endParaRPr lang="de-DE"/>
          </a:p>
        </p:txBody>
      </p:sp>
    </p:spTree>
    <p:extLst>
      <p:ext uri="{BB962C8B-B14F-4D97-AF65-F5344CB8AC3E}">
        <p14:creationId xmlns:p14="http://schemas.microsoft.com/office/powerpoint/2010/main" val="3701758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izenplatzhalter 2"/>
          <p:cNvSpPr>
            <a:spLocks noGrp="1"/>
          </p:cNvSpPr>
          <p:nvPr>
            <p:ph type="body" idx="1"/>
          </p:nvPr>
        </p:nvSpPr>
        <p:spPr/>
        <p:txBody>
          <a:bodyPr/>
          <a:lstStyle/>
          <a:p>
            <a:r>
              <a:rPr lang="de-DE" dirty="0" smtClean="0"/>
              <a:t>Im Notizenmaster wurde der Platzhalter für die Folie, die Kopf- und Fußzeile entfernt und der Textplatzhalter vergrößert.</a:t>
            </a:r>
          </a:p>
          <a:p>
            <a:endParaRPr lang="de-DE" dirty="0"/>
          </a:p>
        </p:txBody>
      </p:sp>
      <p:sp>
        <p:nvSpPr>
          <p:cNvPr id="4" name="Foliennummernplatzhalter 3"/>
          <p:cNvSpPr>
            <a:spLocks noGrp="1"/>
          </p:cNvSpPr>
          <p:nvPr>
            <p:ph type="sldNum" sz="quarter" idx="10"/>
          </p:nvPr>
        </p:nvSpPr>
        <p:spPr/>
        <p:txBody>
          <a:bodyPr/>
          <a:lstStyle/>
          <a:p>
            <a:fld id="{A7FFC30A-D219-472B-AE7D-98F59C04B3B0}" type="slidenum">
              <a:rPr lang="de-DE" smtClean="0"/>
              <a:t>3</a:t>
            </a:fld>
            <a:endParaRPr lang="de-DE"/>
          </a:p>
        </p:txBody>
      </p:sp>
    </p:spTree>
    <p:extLst>
      <p:ext uri="{BB962C8B-B14F-4D97-AF65-F5344CB8AC3E}">
        <p14:creationId xmlns:p14="http://schemas.microsoft.com/office/powerpoint/2010/main" val="959130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C3CD9BC-C2EF-4BBB-AB5E-E0E306211CD5}" type="datetimeFigureOut">
              <a:rPr lang="de-DE" smtClean="0"/>
              <a:t>18.06.2013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1877522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C3CD9BC-C2EF-4BBB-AB5E-E0E306211CD5}" type="datetimeFigureOut">
              <a:rPr lang="de-DE" smtClean="0"/>
              <a:t>18.06.2013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3866523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C3CD9BC-C2EF-4BBB-AB5E-E0E306211CD5}" type="datetimeFigureOut">
              <a:rPr lang="de-DE" smtClean="0"/>
              <a:t>18.06.2013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337023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C3CD9BC-C2EF-4BBB-AB5E-E0E306211CD5}" type="datetimeFigureOut">
              <a:rPr lang="de-DE" smtClean="0"/>
              <a:t>18.06.2013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3724570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6C3CD9BC-C2EF-4BBB-AB5E-E0E306211CD5}" type="datetimeFigureOut">
              <a:rPr lang="de-DE" smtClean="0"/>
              <a:t>18.06.2013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723081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C3CD9BC-C2EF-4BBB-AB5E-E0E306211CD5}" type="datetimeFigureOut">
              <a:rPr lang="de-DE" smtClean="0"/>
              <a:t>18.06.2013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4128699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C3CD9BC-C2EF-4BBB-AB5E-E0E306211CD5}" type="datetimeFigureOut">
              <a:rPr lang="de-DE" smtClean="0"/>
              <a:t>18.06.2013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3320614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C3CD9BC-C2EF-4BBB-AB5E-E0E306211CD5}" type="datetimeFigureOut">
              <a:rPr lang="de-DE" smtClean="0"/>
              <a:t>18.06.2013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1051517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C3CD9BC-C2EF-4BBB-AB5E-E0E306211CD5}" type="datetimeFigureOut">
              <a:rPr lang="de-DE" smtClean="0"/>
              <a:t>18.06.2013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138241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6C3CD9BC-C2EF-4BBB-AB5E-E0E306211CD5}" type="datetimeFigureOut">
              <a:rPr lang="de-DE" smtClean="0"/>
              <a:t>18.06.2013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3036453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6C3CD9BC-C2EF-4BBB-AB5E-E0E306211CD5}" type="datetimeFigureOut">
              <a:rPr lang="de-DE" smtClean="0"/>
              <a:t>18.06.2013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A58B52A-A254-49CE-8DAD-231ED9EF79F4}" type="slidenum">
              <a:rPr lang="de-DE" smtClean="0"/>
              <a:t>‹Nr.›</a:t>
            </a:fld>
            <a:endParaRPr lang="de-DE"/>
          </a:p>
        </p:txBody>
      </p:sp>
    </p:spTree>
    <p:extLst>
      <p:ext uri="{BB962C8B-B14F-4D97-AF65-F5344CB8AC3E}">
        <p14:creationId xmlns:p14="http://schemas.microsoft.com/office/powerpoint/2010/main" val="3249516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3CD9BC-C2EF-4BBB-AB5E-E0E306211CD5}" type="datetimeFigureOut">
              <a:rPr lang="de-DE" smtClean="0"/>
              <a:t>18.06.2013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8B52A-A254-49CE-8DAD-231ED9EF79F4}" type="slidenum">
              <a:rPr lang="de-DE" smtClean="0"/>
              <a:t>‹Nr.›</a:t>
            </a:fld>
            <a:endParaRPr lang="de-DE"/>
          </a:p>
        </p:txBody>
      </p:sp>
    </p:spTree>
    <p:extLst>
      <p:ext uri="{BB962C8B-B14F-4D97-AF65-F5344CB8AC3E}">
        <p14:creationId xmlns:p14="http://schemas.microsoft.com/office/powerpoint/2010/main" val="1811341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Was ist Sehbehinderung</a:t>
            </a:r>
            <a:endParaRPr lang="de-DE" dirty="0"/>
          </a:p>
        </p:txBody>
      </p:sp>
      <p:sp>
        <p:nvSpPr>
          <p:cNvPr id="3" name="Untertitel 2"/>
          <p:cNvSpPr>
            <a:spLocks noGrp="1"/>
          </p:cNvSpPr>
          <p:nvPr>
            <p:ph type="subTitle" idx="1"/>
          </p:nvPr>
        </p:nvSpPr>
        <p:spPr/>
        <p:txBody>
          <a:bodyPr>
            <a:normAutofit/>
          </a:bodyPr>
          <a:lstStyle/>
          <a:p>
            <a:pPr lvl="0"/>
            <a:r>
              <a:rPr lang="de-DE" dirty="0" smtClean="0"/>
              <a:t>Eine erste Präsentation</a:t>
            </a:r>
          </a:p>
        </p:txBody>
      </p:sp>
    </p:spTree>
    <p:extLst>
      <p:ext uri="{BB962C8B-B14F-4D97-AF65-F5344CB8AC3E}">
        <p14:creationId xmlns:p14="http://schemas.microsoft.com/office/powerpoint/2010/main" val="377799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e-DE" dirty="0" smtClean="0"/>
              <a:t>Was ist eine Sehbehinderung</a:t>
            </a:r>
            <a:endParaRPr lang="de-DE" dirty="0"/>
          </a:p>
        </p:txBody>
      </p:sp>
      <p:sp>
        <p:nvSpPr>
          <p:cNvPr id="3" name="Inhaltsplatzhalter 2"/>
          <p:cNvSpPr>
            <a:spLocks noGrp="1"/>
          </p:cNvSpPr>
          <p:nvPr>
            <p:ph idx="1"/>
          </p:nvPr>
        </p:nvSpPr>
        <p:spPr/>
        <p:txBody>
          <a:bodyPr>
            <a:normAutofit/>
          </a:bodyPr>
          <a:lstStyle/>
          <a:p>
            <a:pPr lvl="0"/>
            <a:r>
              <a:rPr lang="de-DE" dirty="0" smtClean="0"/>
              <a:t>Definition Sehbehinderung: </a:t>
            </a:r>
            <a:br>
              <a:rPr lang="de-DE" dirty="0" smtClean="0"/>
            </a:br>
            <a:r>
              <a:rPr lang="de-DE" dirty="0" smtClean="0"/>
              <a:t>meist dauerhafte massive Einschränkung der visuellen Wahrnehmungsfähigkeit.</a:t>
            </a:r>
          </a:p>
          <a:p>
            <a:pPr lvl="0"/>
            <a:r>
              <a:rPr lang="de-DE" dirty="0" smtClean="0"/>
              <a:t>Einteilung:</a:t>
            </a:r>
          </a:p>
          <a:p>
            <a:pPr lvl="1"/>
            <a:r>
              <a:rPr lang="de-DE" dirty="0" smtClean="0"/>
              <a:t>Sehbehinderung bis Sehschärfe 0,3</a:t>
            </a:r>
          </a:p>
          <a:p>
            <a:pPr lvl="1"/>
            <a:r>
              <a:rPr lang="de-DE" dirty="0" smtClean="0"/>
              <a:t>Hochgradige Sehbehinderung bis Sehschärfe 0,05</a:t>
            </a:r>
          </a:p>
          <a:p>
            <a:pPr lvl="1"/>
            <a:r>
              <a:rPr lang="de-DE" dirty="0" smtClean="0"/>
              <a:t>Blindheit bis Sehschärfe 0,02</a:t>
            </a:r>
          </a:p>
        </p:txBody>
      </p:sp>
    </p:spTree>
    <p:extLst>
      <p:ext uri="{BB962C8B-B14F-4D97-AF65-F5344CB8AC3E}">
        <p14:creationId xmlns:p14="http://schemas.microsoft.com/office/powerpoint/2010/main" val="1113879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r>
              <a:rPr lang="de-DE" dirty="0" smtClean="0"/>
              <a:t>Was ist Sehbehinderung</a:t>
            </a:r>
            <a:endParaRPr lang="de-DE" dirty="0"/>
          </a:p>
        </p:txBody>
      </p:sp>
      <p:sp>
        <p:nvSpPr>
          <p:cNvPr id="3" name="Inhaltsplatzhalter 2"/>
          <p:cNvSpPr>
            <a:spLocks noGrp="1"/>
          </p:cNvSpPr>
          <p:nvPr>
            <p:ph idx="1"/>
          </p:nvPr>
        </p:nvSpPr>
        <p:spPr/>
        <p:txBody>
          <a:bodyPr/>
          <a:lstStyle/>
          <a:p>
            <a:pPr lvl="0"/>
            <a:r>
              <a:rPr lang="de-DE" dirty="0" smtClean="0"/>
              <a:t>Weitere Formen</a:t>
            </a:r>
          </a:p>
          <a:p>
            <a:pPr lvl="1"/>
            <a:r>
              <a:rPr lang="de-DE" dirty="0" smtClean="0"/>
              <a:t>Farbenblindheit</a:t>
            </a:r>
          </a:p>
          <a:p>
            <a:pPr lvl="1"/>
            <a:r>
              <a:rPr lang="de-DE" dirty="0" smtClean="0"/>
              <a:t>Nachtblindheit</a:t>
            </a:r>
          </a:p>
          <a:p>
            <a:endParaRPr lang="de-DE" dirty="0"/>
          </a:p>
        </p:txBody>
      </p:sp>
    </p:spTree>
    <p:extLst>
      <p:ext uri="{BB962C8B-B14F-4D97-AF65-F5344CB8AC3E}">
        <p14:creationId xmlns:p14="http://schemas.microsoft.com/office/powerpoint/2010/main" val="1897861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208</Words>
  <Application>Microsoft Office PowerPoint</Application>
  <PresentationFormat>Bildschirmpräsentation (4:3)</PresentationFormat>
  <Paragraphs>21</Paragraphs>
  <Slides>3</Slides>
  <Notes>3</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Larissa</vt:lpstr>
      <vt:lpstr>Was ist Sehbehinderung</vt:lpstr>
      <vt:lpstr>Was ist eine Sehbehinderung</vt:lpstr>
      <vt:lpstr>Was ist Sehbehinderung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 ist Sehbehinderung</dc:title>
  <dc:creator>SLG</dc:creator>
  <cp:lastModifiedBy>SLG</cp:lastModifiedBy>
  <cp:revision>3</cp:revision>
  <dcterms:created xsi:type="dcterms:W3CDTF">2013-06-18T08:14:03Z</dcterms:created>
  <dcterms:modified xsi:type="dcterms:W3CDTF">2013-06-18T08:54:57Z</dcterms:modified>
</cp:coreProperties>
</file>